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273" r:id="rId6"/>
    <p:sldId id="257" r:id="rId7"/>
    <p:sldId id="276" r:id="rId8"/>
    <p:sldId id="275" r:id="rId9"/>
    <p:sldId id="269" r:id="rId10"/>
    <p:sldId id="272" r:id="rId11"/>
    <p:sldId id="267" r:id="rId12"/>
    <p:sldId id="259" r:id="rId13"/>
    <p:sldId id="258" r:id="rId14"/>
    <p:sldId id="261" r:id="rId15"/>
    <p:sldId id="262" r:id="rId16"/>
    <p:sldId id="270" r:id="rId17"/>
    <p:sldId id="274" r:id="rId18"/>
    <p:sldId id="268" r:id="rId19"/>
    <p:sldId id="263" r:id="rId20"/>
    <p:sldId id="271" r:id="rId21"/>
    <p:sldId id="264" r:id="rId22"/>
    <p:sldId id="265"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D77DE-5D3F-4471-8EB7-461ABE4394C3}" v="28" dt="2020-09-30T10:02:11.152"/>
    <p1510:client id="{624DD801-6611-498F-6479-0A288771A487}" v="17" dt="2020-09-30T18:40:01.935"/>
    <p1510:client id="{8CEAEE40-2A7E-E7A7-FCBD-31F27349BE3A}" v="204" dt="2020-10-01T12:56:37.775"/>
    <p1510:client id="{99F43ADE-07F1-444C-8C8E-7292AF618618}" v="177" dt="2020-09-30T18:38:16.764"/>
    <p1510:client id="{BC8A2D88-11CE-4C2F-9F28-09B86A4C0028}" v="3" dt="2020-09-30T17:42:33.918"/>
    <p1510:client id="{F3F19E10-E0D5-478F-BBDD-0304023900C0}" v="351" dt="2020-09-30T19:07:26.671"/>
    <p1510:client id="{F44C9312-B5E9-41A7-BD2F-9060A12B6EDB}" v="183" dt="2020-09-30T19:15:08.8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janneke Raangs" userId="S::jojanneke.raangs@student.nhlstenden.com::6e02357d-6f26-4ba7-b2a1-31203fcadbaf" providerId="AD" clId="Web-{8CEAEE40-2A7E-E7A7-FCBD-31F27349BE3A}"/>
    <pc:docChg chg="modSld">
      <pc:chgData name="Jojanneke Raangs" userId="S::jojanneke.raangs@student.nhlstenden.com::6e02357d-6f26-4ba7-b2a1-31203fcadbaf" providerId="AD" clId="Web-{8CEAEE40-2A7E-E7A7-FCBD-31F27349BE3A}" dt="2020-10-01T12:56:44.416" v="255"/>
      <pc:docMkLst>
        <pc:docMk/>
      </pc:docMkLst>
      <pc:sldChg chg="modSp">
        <pc:chgData name="Jojanneke Raangs" userId="S::jojanneke.raangs@student.nhlstenden.com::6e02357d-6f26-4ba7-b2a1-31203fcadbaf" providerId="AD" clId="Web-{8CEAEE40-2A7E-E7A7-FCBD-31F27349BE3A}" dt="2020-10-01T12:39:42.463" v="107" actId="1076"/>
        <pc:sldMkLst>
          <pc:docMk/>
          <pc:sldMk cId="2826461140" sldId="257"/>
        </pc:sldMkLst>
        <pc:spChg chg="mod">
          <ac:chgData name="Jojanneke Raangs" userId="S::jojanneke.raangs@student.nhlstenden.com::6e02357d-6f26-4ba7-b2a1-31203fcadbaf" providerId="AD" clId="Web-{8CEAEE40-2A7E-E7A7-FCBD-31F27349BE3A}" dt="2020-10-01T12:39:42.463" v="107" actId="1076"/>
          <ac:spMkLst>
            <pc:docMk/>
            <pc:sldMk cId="2826461140" sldId="257"/>
            <ac:spMk id="18" creationId="{00000000-0000-0000-0000-000000000000}"/>
          </ac:spMkLst>
        </pc:spChg>
      </pc:sldChg>
      <pc:sldChg chg="modNotes">
        <pc:chgData name="Jojanneke Raangs" userId="S::jojanneke.raangs@student.nhlstenden.com::6e02357d-6f26-4ba7-b2a1-31203fcadbaf" providerId="AD" clId="Web-{8CEAEE40-2A7E-E7A7-FCBD-31F27349BE3A}" dt="2020-10-01T12:56:44.416" v="255"/>
        <pc:sldMkLst>
          <pc:docMk/>
          <pc:sldMk cId="1868076485" sldId="263"/>
        </pc:sldMkLst>
      </pc:sldChg>
      <pc:sldChg chg="delSp modSp modNotes">
        <pc:chgData name="Jojanneke Raangs" userId="S::jojanneke.raangs@student.nhlstenden.com::6e02357d-6f26-4ba7-b2a1-31203fcadbaf" providerId="AD" clId="Web-{8CEAEE40-2A7E-E7A7-FCBD-31F27349BE3A}" dt="2020-10-01T12:56:16.588" v="249"/>
        <pc:sldMkLst>
          <pc:docMk/>
          <pc:sldMk cId="4197403768" sldId="266"/>
        </pc:sldMkLst>
        <pc:spChg chg="del mod">
          <ac:chgData name="Jojanneke Raangs" userId="S::jojanneke.raangs@student.nhlstenden.com::6e02357d-6f26-4ba7-b2a1-31203fcadbaf" providerId="AD" clId="Web-{8CEAEE40-2A7E-E7A7-FCBD-31F27349BE3A}" dt="2020-10-01T12:55:43.259" v="194"/>
          <ac:spMkLst>
            <pc:docMk/>
            <pc:sldMk cId="4197403768" sldId="266"/>
            <ac:spMk id="2" creationId="{E7D5A627-B1D5-4329-B23F-D991A3FA9C66}"/>
          </ac:spMkLst>
        </pc:spChg>
      </pc:sldChg>
      <pc:sldChg chg="modSp modNotes">
        <pc:chgData name="Jojanneke Raangs" userId="S::jojanneke.raangs@student.nhlstenden.com::6e02357d-6f26-4ba7-b2a1-31203fcadbaf" providerId="AD" clId="Web-{8CEAEE40-2A7E-E7A7-FCBD-31F27349BE3A}" dt="2020-10-01T12:56:35.025" v="254"/>
        <pc:sldMkLst>
          <pc:docMk/>
          <pc:sldMk cId="2848870611" sldId="271"/>
        </pc:sldMkLst>
        <pc:spChg chg="mod">
          <ac:chgData name="Jojanneke Raangs" userId="S::jojanneke.raangs@student.nhlstenden.com::6e02357d-6f26-4ba7-b2a1-31203fcadbaf" providerId="AD" clId="Web-{8CEAEE40-2A7E-E7A7-FCBD-31F27349BE3A}" dt="2020-10-01T12:56:22.775" v="252" actId="20577"/>
          <ac:spMkLst>
            <pc:docMk/>
            <pc:sldMk cId="2848870611" sldId="271"/>
            <ac:spMk id="2" creationId="{00000000-0000-0000-0000-000000000000}"/>
          </ac:spMkLst>
        </pc:spChg>
      </pc:sldChg>
      <pc:sldChg chg="modSp addAnim modAnim">
        <pc:chgData name="Jojanneke Raangs" userId="S::jojanneke.raangs@student.nhlstenden.com::6e02357d-6f26-4ba7-b2a1-31203fcadbaf" providerId="AD" clId="Web-{8CEAEE40-2A7E-E7A7-FCBD-31F27349BE3A}" dt="2020-10-01T12:36:17.210" v="47"/>
        <pc:sldMkLst>
          <pc:docMk/>
          <pc:sldMk cId="3553771613" sldId="273"/>
        </pc:sldMkLst>
        <pc:spChg chg="mod">
          <ac:chgData name="Jojanneke Raangs" userId="S::jojanneke.raangs@student.nhlstenden.com::6e02357d-6f26-4ba7-b2a1-31203fcadbaf" providerId="AD" clId="Web-{8CEAEE40-2A7E-E7A7-FCBD-31F27349BE3A}" dt="2020-10-01T12:36:02.522" v="44" actId="20577"/>
          <ac:spMkLst>
            <pc:docMk/>
            <pc:sldMk cId="3553771613" sldId="273"/>
            <ac:spMk id="2" creationId="{FAA5D887-6E8A-40BA-A3F2-64E24D3EA719}"/>
          </ac:spMkLst>
        </pc:spChg>
        <pc:spChg chg="mod">
          <ac:chgData name="Jojanneke Raangs" userId="S::jojanneke.raangs@student.nhlstenden.com::6e02357d-6f26-4ba7-b2a1-31203fcadbaf" providerId="AD" clId="Web-{8CEAEE40-2A7E-E7A7-FCBD-31F27349BE3A}" dt="2020-10-01T12:31:08.424" v="14" actId="20577"/>
          <ac:spMkLst>
            <pc:docMk/>
            <pc:sldMk cId="3553771613" sldId="273"/>
            <ac:spMk id="3" creationId="{5594F311-62A9-4703-955C-EB0FF6371274}"/>
          </ac:spMkLst>
        </pc:spChg>
      </pc:sldChg>
      <pc:sldChg chg="addSp delSp modSp mod setBg">
        <pc:chgData name="Jojanneke Raangs" userId="S::jojanneke.raangs@student.nhlstenden.com::6e02357d-6f26-4ba7-b2a1-31203fcadbaf" providerId="AD" clId="Web-{8CEAEE40-2A7E-E7A7-FCBD-31F27349BE3A}" dt="2020-10-01T12:54:49.071" v="177" actId="20577"/>
        <pc:sldMkLst>
          <pc:docMk/>
          <pc:sldMk cId="2762452740" sldId="274"/>
        </pc:sldMkLst>
        <pc:spChg chg="mod">
          <ac:chgData name="Jojanneke Raangs" userId="S::jojanneke.raangs@student.nhlstenden.com::6e02357d-6f26-4ba7-b2a1-31203fcadbaf" providerId="AD" clId="Web-{8CEAEE40-2A7E-E7A7-FCBD-31F27349BE3A}" dt="2020-10-01T12:54:04.992" v="166"/>
          <ac:spMkLst>
            <pc:docMk/>
            <pc:sldMk cId="2762452740" sldId="274"/>
            <ac:spMk id="2" creationId="{8253E591-85BA-48E2-BA03-868FBA5C789A}"/>
          </ac:spMkLst>
        </pc:spChg>
        <pc:spChg chg="mod">
          <ac:chgData name="Jojanneke Raangs" userId="S::jojanneke.raangs@student.nhlstenden.com::6e02357d-6f26-4ba7-b2a1-31203fcadbaf" providerId="AD" clId="Web-{8CEAEE40-2A7E-E7A7-FCBD-31F27349BE3A}" dt="2020-10-01T12:54:49.071" v="177" actId="20577"/>
          <ac:spMkLst>
            <pc:docMk/>
            <pc:sldMk cId="2762452740" sldId="274"/>
            <ac:spMk id="3" creationId="{AC569D81-5776-4DF7-B3E6-DCF3A6913F69}"/>
          </ac:spMkLst>
        </pc:spChg>
        <pc:spChg chg="add del">
          <ac:chgData name="Jojanneke Raangs" userId="S::jojanneke.raangs@student.nhlstenden.com::6e02357d-6f26-4ba7-b2a1-31203fcadbaf" providerId="AD" clId="Web-{8CEAEE40-2A7E-E7A7-FCBD-31F27349BE3A}" dt="2020-10-01T12:54:05.039" v="167"/>
          <ac:spMkLst>
            <pc:docMk/>
            <pc:sldMk cId="2762452740" sldId="274"/>
            <ac:spMk id="8" creationId="{3A9C15D4-2EE7-4D05-B87C-91D1F3B9604B}"/>
          </ac:spMkLst>
        </pc:spChg>
        <pc:spChg chg="add del">
          <ac:chgData name="Jojanneke Raangs" userId="S::jojanneke.raangs@student.nhlstenden.com::6e02357d-6f26-4ba7-b2a1-31203fcadbaf" providerId="AD" clId="Web-{8CEAEE40-2A7E-E7A7-FCBD-31F27349BE3A}" dt="2020-10-01T12:54:05.039" v="167"/>
          <ac:spMkLst>
            <pc:docMk/>
            <pc:sldMk cId="2762452740" sldId="274"/>
            <ac:spMk id="10" creationId="{4ED7B0FB-9654-4441-9545-02D458B68620}"/>
          </ac:spMkLst>
        </pc:spChg>
        <pc:spChg chg="add">
          <ac:chgData name="Jojanneke Raangs" userId="S::jojanneke.raangs@student.nhlstenden.com::6e02357d-6f26-4ba7-b2a1-31203fcadbaf" providerId="AD" clId="Web-{8CEAEE40-2A7E-E7A7-FCBD-31F27349BE3A}" dt="2020-10-01T12:54:05.039" v="167"/>
          <ac:spMkLst>
            <pc:docMk/>
            <pc:sldMk cId="2762452740" sldId="274"/>
            <ac:spMk id="16" creationId="{3A9C15D4-2EE7-4D05-B87C-91D1F3B9604B}"/>
          </ac:spMkLst>
        </pc:spChg>
        <pc:spChg chg="add">
          <ac:chgData name="Jojanneke Raangs" userId="S::jojanneke.raangs@student.nhlstenden.com::6e02357d-6f26-4ba7-b2a1-31203fcadbaf" providerId="AD" clId="Web-{8CEAEE40-2A7E-E7A7-FCBD-31F27349BE3A}" dt="2020-10-01T12:54:05.039" v="167"/>
          <ac:spMkLst>
            <pc:docMk/>
            <pc:sldMk cId="2762452740" sldId="274"/>
            <ac:spMk id="17" creationId="{4ED7B0FB-9654-4441-9545-02D458B68620}"/>
          </ac:spMkLst>
        </pc:spChg>
        <pc:spChg chg="add del">
          <ac:chgData name="Jojanneke Raangs" userId="S::jojanneke.raangs@student.nhlstenden.com::6e02357d-6f26-4ba7-b2a1-31203fcadbaf" providerId="AD" clId="Web-{8CEAEE40-2A7E-E7A7-FCBD-31F27349BE3A}" dt="2020-10-01T12:54:04.992" v="166"/>
          <ac:spMkLst>
            <pc:docMk/>
            <pc:sldMk cId="2762452740" sldId="274"/>
            <ac:spMk id="19" creationId="{44F95DE6-BC61-4DB8-97B8-E32959EA0E1D}"/>
          </ac:spMkLst>
        </pc:spChg>
        <pc:picChg chg="add del">
          <ac:chgData name="Jojanneke Raangs" userId="S::jojanneke.raangs@student.nhlstenden.com::6e02357d-6f26-4ba7-b2a1-31203fcadbaf" providerId="AD" clId="Web-{8CEAEE40-2A7E-E7A7-FCBD-31F27349BE3A}" dt="2020-10-01T12:54:05.039" v="167"/>
          <ac:picMkLst>
            <pc:docMk/>
            <pc:sldMk cId="2762452740" sldId="274"/>
            <ac:picMk id="12" creationId="{7BB94C57-FDF3-45A3-9D1F-904523D795D4}"/>
          </ac:picMkLst>
        </pc:picChg>
        <pc:picChg chg="add del">
          <ac:chgData name="Jojanneke Raangs" userId="S::jojanneke.raangs@student.nhlstenden.com::6e02357d-6f26-4ba7-b2a1-31203fcadbaf" providerId="AD" clId="Web-{8CEAEE40-2A7E-E7A7-FCBD-31F27349BE3A}" dt="2020-10-01T12:54:05.039" v="167"/>
          <ac:picMkLst>
            <pc:docMk/>
            <pc:sldMk cId="2762452740" sldId="274"/>
            <ac:picMk id="14" creationId="{6AEBDF1A-221A-4497-BBA9-57A70D161510}"/>
          </ac:picMkLst>
        </pc:picChg>
        <pc:picChg chg="add">
          <ac:chgData name="Jojanneke Raangs" userId="S::jojanneke.raangs@student.nhlstenden.com::6e02357d-6f26-4ba7-b2a1-31203fcadbaf" providerId="AD" clId="Web-{8CEAEE40-2A7E-E7A7-FCBD-31F27349BE3A}" dt="2020-10-01T12:54:05.039" v="167"/>
          <ac:picMkLst>
            <pc:docMk/>
            <pc:sldMk cId="2762452740" sldId="274"/>
            <ac:picMk id="18" creationId="{7BB94C57-FDF3-45A3-9D1F-904523D795D4}"/>
          </ac:picMkLst>
        </pc:picChg>
        <pc:picChg chg="add">
          <ac:chgData name="Jojanneke Raangs" userId="S::jojanneke.raangs@student.nhlstenden.com::6e02357d-6f26-4ba7-b2a1-31203fcadbaf" providerId="AD" clId="Web-{8CEAEE40-2A7E-E7A7-FCBD-31F27349BE3A}" dt="2020-10-01T12:54:05.039" v="167"/>
          <ac:picMkLst>
            <pc:docMk/>
            <pc:sldMk cId="2762452740" sldId="274"/>
            <ac:picMk id="20" creationId="{6AEBDF1A-221A-4497-BBA9-57A70D161510}"/>
          </ac:picMkLst>
        </pc:picChg>
        <pc:picChg chg="add del">
          <ac:chgData name="Jojanneke Raangs" userId="S::jojanneke.raangs@student.nhlstenden.com::6e02357d-6f26-4ba7-b2a1-31203fcadbaf" providerId="AD" clId="Web-{8CEAEE40-2A7E-E7A7-FCBD-31F27349BE3A}" dt="2020-10-01T12:54:04.992" v="166"/>
          <ac:picMkLst>
            <pc:docMk/>
            <pc:sldMk cId="2762452740" sldId="274"/>
            <ac:picMk id="21" creationId="{48D9C176-456B-4F71-AB87-9D14B8B3D1C1}"/>
          </ac:picMkLst>
        </pc:picChg>
        <pc:picChg chg="add del">
          <ac:chgData name="Jojanneke Raangs" userId="S::jojanneke.raangs@student.nhlstenden.com::6e02357d-6f26-4ba7-b2a1-31203fcadbaf" providerId="AD" clId="Web-{8CEAEE40-2A7E-E7A7-FCBD-31F27349BE3A}" dt="2020-10-01T12:54:04.992" v="166"/>
          <ac:picMkLst>
            <pc:docMk/>
            <pc:sldMk cId="2762452740" sldId="274"/>
            <ac:picMk id="23" creationId="{CFF97C55-868F-4FDD-BD3C-D2F191796F43}"/>
          </ac:picMkLst>
        </pc:picChg>
        <pc:picChg chg="add del">
          <ac:chgData name="Jojanneke Raangs" userId="S::jojanneke.raangs@student.nhlstenden.com::6e02357d-6f26-4ba7-b2a1-31203fcadbaf" providerId="AD" clId="Web-{8CEAEE40-2A7E-E7A7-FCBD-31F27349BE3A}" dt="2020-10-01T12:54:04.992" v="166"/>
          <ac:picMkLst>
            <pc:docMk/>
            <pc:sldMk cId="2762452740" sldId="274"/>
            <ac:picMk id="25" creationId="{69722FB9-EA01-42A6-96B2-185F5CC120DF}"/>
          </ac:picMkLst>
        </pc:picChg>
        <pc:picChg chg="add del">
          <ac:chgData name="Jojanneke Raangs" userId="S::jojanneke.raangs@student.nhlstenden.com::6e02357d-6f26-4ba7-b2a1-31203fcadbaf" providerId="AD" clId="Web-{8CEAEE40-2A7E-E7A7-FCBD-31F27349BE3A}" dt="2020-10-01T12:54:04.992" v="166"/>
          <ac:picMkLst>
            <pc:docMk/>
            <pc:sldMk cId="2762452740" sldId="274"/>
            <ac:picMk id="27" creationId="{D2B4E49C-E7B4-4F6A-8B93-646A0E241191}"/>
          </ac:picMkLst>
        </pc:picChg>
        <pc:picChg chg="add del">
          <ac:chgData name="Jojanneke Raangs" userId="S::jojanneke.raangs@student.nhlstenden.com::6e02357d-6f26-4ba7-b2a1-31203fcadbaf" providerId="AD" clId="Web-{8CEAEE40-2A7E-E7A7-FCBD-31F27349BE3A}" dt="2020-10-01T12:54:04.992" v="166"/>
          <ac:picMkLst>
            <pc:docMk/>
            <pc:sldMk cId="2762452740" sldId="274"/>
            <ac:picMk id="29" creationId="{46528FBF-1727-4546-8131-BA22ED8B5497}"/>
          </ac:picMkLst>
        </pc:picChg>
      </pc:sldChg>
      <pc:sldChg chg="addSp modSp">
        <pc:chgData name="Jojanneke Raangs" userId="S::jojanneke.raangs@student.nhlstenden.com::6e02357d-6f26-4ba7-b2a1-31203fcadbaf" providerId="AD" clId="Web-{8CEAEE40-2A7E-E7A7-FCBD-31F27349BE3A}" dt="2020-10-01T12:40:42.651" v="114"/>
        <pc:sldMkLst>
          <pc:docMk/>
          <pc:sldMk cId="3998963653" sldId="275"/>
        </pc:sldMkLst>
        <pc:spChg chg="mod">
          <ac:chgData name="Jojanneke Raangs" userId="S::jojanneke.raangs@student.nhlstenden.com::6e02357d-6f26-4ba7-b2a1-31203fcadbaf" providerId="AD" clId="Web-{8CEAEE40-2A7E-E7A7-FCBD-31F27349BE3A}" dt="2020-10-01T12:37:59.836" v="90" actId="20577"/>
          <ac:spMkLst>
            <pc:docMk/>
            <pc:sldMk cId="3998963653" sldId="275"/>
            <ac:spMk id="2" creationId="{EE1C7626-3265-443A-A3F7-28FA5594C650}"/>
          </ac:spMkLst>
        </pc:spChg>
        <pc:spChg chg="mod">
          <ac:chgData name="Jojanneke Raangs" userId="S::jojanneke.raangs@student.nhlstenden.com::6e02357d-6f26-4ba7-b2a1-31203fcadbaf" providerId="AD" clId="Web-{8CEAEE40-2A7E-E7A7-FCBD-31F27349BE3A}" dt="2020-10-01T12:39:24.509" v="101" actId="20577"/>
          <ac:spMkLst>
            <pc:docMk/>
            <pc:sldMk cId="3998963653" sldId="275"/>
            <ac:spMk id="3" creationId="{F8E375A4-CBD8-47B3-A5DF-7564F3A2730B}"/>
          </ac:spMkLst>
        </pc:spChg>
        <pc:spChg chg="add mod">
          <ac:chgData name="Jojanneke Raangs" userId="S::jojanneke.raangs@student.nhlstenden.com::6e02357d-6f26-4ba7-b2a1-31203fcadbaf" providerId="AD" clId="Web-{8CEAEE40-2A7E-E7A7-FCBD-31F27349BE3A}" dt="2020-10-01T12:39:31.291" v="106"/>
          <ac:spMkLst>
            <pc:docMk/>
            <pc:sldMk cId="3998963653" sldId="275"/>
            <ac:spMk id="6" creationId="{AE84D99D-4AAC-4994-9442-7B8B47BD6963}"/>
          </ac:spMkLst>
        </pc:spChg>
        <pc:graphicFrameChg chg="add mod modGraphic">
          <ac:chgData name="Jojanneke Raangs" userId="S::jojanneke.raangs@student.nhlstenden.com::6e02357d-6f26-4ba7-b2a1-31203fcadbaf" providerId="AD" clId="Web-{8CEAEE40-2A7E-E7A7-FCBD-31F27349BE3A}" dt="2020-10-01T12:40:42.651" v="114"/>
          <ac:graphicFrameMkLst>
            <pc:docMk/>
            <pc:sldMk cId="3998963653" sldId="275"/>
            <ac:graphicFrameMk id="5" creationId="{F5C0BBFD-6B72-4FF8-8ED2-58E0EE4698FC}"/>
          </ac:graphicFrameMkLst>
        </pc:graphicFrameChg>
      </pc:sldChg>
      <pc:sldChg chg="modSp">
        <pc:chgData name="Jojanneke Raangs" userId="S::jojanneke.raangs@student.nhlstenden.com::6e02357d-6f26-4ba7-b2a1-31203fcadbaf" providerId="AD" clId="Web-{8CEAEE40-2A7E-E7A7-FCBD-31F27349BE3A}" dt="2020-10-01T12:37:50.649" v="88" actId="20577"/>
        <pc:sldMkLst>
          <pc:docMk/>
          <pc:sldMk cId="3021362719" sldId="276"/>
        </pc:sldMkLst>
        <pc:spChg chg="mod">
          <ac:chgData name="Jojanneke Raangs" userId="S::jojanneke.raangs@student.nhlstenden.com::6e02357d-6f26-4ba7-b2a1-31203fcadbaf" providerId="AD" clId="Web-{8CEAEE40-2A7E-E7A7-FCBD-31F27349BE3A}" dt="2020-10-01T12:36:37.663" v="48" actId="20577"/>
          <ac:spMkLst>
            <pc:docMk/>
            <pc:sldMk cId="3021362719" sldId="276"/>
            <ac:spMk id="2" creationId="{8D2DCEF3-A4AF-4B06-BAF9-A75DC4FDDEE5}"/>
          </ac:spMkLst>
        </pc:spChg>
        <pc:spChg chg="mod">
          <ac:chgData name="Jojanneke Raangs" userId="S::jojanneke.raangs@student.nhlstenden.com::6e02357d-6f26-4ba7-b2a1-31203fcadbaf" providerId="AD" clId="Web-{8CEAEE40-2A7E-E7A7-FCBD-31F27349BE3A}" dt="2020-10-01T12:37:50.649" v="88" actId="20577"/>
          <ac:spMkLst>
            <pc:docMk/>
            <pc:sldMk cId="3021362719" sldId="276"/>
            <ac:spMk id="3" creationId="{7460B54A-74EC-4158-9870-B858A8C9A2A1}"/>
          </ac:spMkLst>
        </pc:spChg>
      </pc:sldChg>
    </pc:docChg>
  </pc:docChgLst>
  <pc:docChgLst>
    <pc:chgData name="Jojanneke Raangs" userId="S::jojanneke.raangs@student.nhlstenden.com::6e02357d-6f26-4ba7-b2a1-31203fcadbaf" providerId="AD" clId="Web-{99F43ADE-07F1-444C-8C8E-7292AF618618}"/>
    <pc:docChg chg="addSld modSld sldOrd">
      <pc:chgData name="Jojanneke Raangs" userId="S::jojanneke.raangs@student.nhlstenden.com::6e02357d-6f26-4ba7-b2a1-31203fcadbaf" providerId="AD" clId="Web-{99F43ADE-07F1-444C-8C8E-7292AF618618}" dt="2020-09-30T18:38:16.764" v="177" actId="20577"/>
      <pc:docMkLst>
        <pc:docMk/>
      </pc:docMkLst>
      <pc:sldChg chg="addSp modSp">
        <pc:chgData name="Jojanneke Raangs" userId="S::jojanneke.raangs@student.nhlstenden.com::6e02357d-6f26-4ba7-b2a1-31203fcadbaf" providerId="AD" clId="Web-{99F43ADE-07F1-444C-8C8E-7292AF618618}" dt="2020-09-30T18:36:44.247" v="93" actId="14100"/>
        <pc:sldMkLst>
          <pc:docMk/>
          <pc:sldMk cId="3401429254" sldId="259"/>
        </pc:sldMkLst>
        <pc:spChg chg="mod">
          <ac:chgData name="Jojanneke Raangs" userId="S::jojanneke.raangs@student.nhlstenden.com::6e02357d-6f26-4ba7-b2a1-31203fcadbaf" providerId="AD" clId="Web-{99F43ADE-07F1-444C-8C8E-7292AF618618}" dt="2020-09-30T18:36:44.247" v="93" actId="14100"/>
          <ac:spMkLst>
            <pc:docMk/>
            <pc:sldMk cId="3401429254" sldId="259"/>
            <ac:spMk id="2" creationId="{00000000-0000-0000-0000-000000000000}"/>
          </ac:spMkLst>
        </pc:spChg>
        <pc:spChg chg="add mod">
          <ac:chgData name="Jojanneke Raangs" userId="S::jojanneke.raangs@student.nhlstenden.com::6e02357d-6f26-4ba7-b2a1-31203fcadbaf" providerId="AD" clId="Web-{99F43ADE-07F1-444C-8C8E-7292AF618618}" dt="2020-09-30T18:36:37.028" v="90" actId="20577"/>
          <ac:spMkLst>
            <pc:docMk/>
            <pc:sldMk cId="3401429254" sldId="259"/>
            <ac:spMk id="3" creationId="{3A718226-A827-46A3-93C9-2AF2E502A282}"/>
          </ac:spMkLst>
        </pc:spChg>
      </pc:sldChg>
      <pc:sldChg chg="modSp">
        <pc:chgData name="Jojanneke Raangs" userId="S::jojanneke.raangs@student.nhlstenden.com::6e02357d-6f26-4ba7-b2a1-31203fcadbaf" providerId="AD" clId="Web-{99F43ADE-07F1-444C-8C8E-7292AF618618}" dt="2020-09-30T18:38:16.764" v="176" actId="20577"/>
        <pc:sldMkLst>
          <pc:docMk/>
          <pc:sldMk cId="847258423" sldId="261"/>
        </pc:sldMkLst>
        <pc:spChg chg="mod">
          <ac:chgData name="Jojanneke Raangs" userId="S::jojanneke.raangs@student.nhlstenden.com::6e02357d-6f26-4ba7-b2a1-31203fcadbaf" providerId="AD" clId="Web-{99F43ADE-07F1-444C-8C8E-7292AF618618}" dt="2020-09-30T18:38:16.764" v="176" actId="20577"/>
          <ac:spMkLst>
            <pc:docMk/>
            <pc:sldMk cId="847258423" sldId="261"/>
            <ac:spMk id="2" creationId="{00000000-0000-0000-0000-000000000000}"/>
          </ac:spMkLst>
        </pc:spChg>
      </pc:sldChg>
      <pc:sldChg chg="addSp delSp modSp ord modNotes">
        <pc:chgData name="Jojanneke Raangs" userId="S::jojanneke.raangs@student.nhlstenden.com::6e02357d-6f26-4ba7-b2a1-31203fcadbaf" providerId="AD" clId="Web-{99F43ADE-07F1-444C-8C8E-7292AF618618}" dt="2020-09-30T18:35:18.605" v="13"/>
        <pc:sldMkLst>
          <pc:docMk/>
          <pc:sldMk cId="3089963916" sldId="267"/>
        </pc:sldMkLst>
        <pc:spChg chg="add del mod">
          <ac:chgData name="Jojanneke Raangs" userId="S::jojanneke.raangs@student.nhlstenden.com::6e02357d-6f26-4ba7-b2a1-31203fcadbaf" providerId="AD" clId="Web-{99F43ADE-07F1-444C-8C8E-7292AF618618}" dt="2020-09-30T18:35:02.042" v="7"/>
          <ac:spMkLst>
            <pc:docMk/>
            <pc:sldMk cId="3089963916" sldId="267"/>
            <ac:spMk id="3" creationId="{7B75D9EE-1D45-442C-9E4F-D7165EA333FA}"/>
          </ac:spMkLst>
        </pc:spChg>
      </pc:sldChg>
      <pc:sldChg chg="modSp new ord">
        <pc:chgData name="Jojanneke Raangs" userId="S::jojanneke.raangs@student.nhlstenden.com::6e02357d-6f26-4ba7-b2a1-31203fcadbaf" providerId="AD" clId="Web-{99F43ADE-07F1-444C-8C8E-7292AF618618}" dt="2020-09-30T18:37:36.716" v="173" actId="14100"/>
        <pc:sldMkLst>
          <pc:docMk/>
          <pc:sldMk cId="2532175683" sldId="269"/>
        </pc:sldMkLst>
        <pc:spChg chg="mod">
          <ac:chgData name="Jojanneke Raangs" userId="S::jojanneke.raangs@student.nhlstenden.com::6e02357d-6f26-4ba7-b2a1-31203fcadbaf" providerId="AD" clId="Web-{99F43ADE-07F1-444C-8C8E-7292AF618618}" dt="2020-09-30T18:37:36.716" v="173" actId="14100"/>
          <ac:spMkLst>
            <pc:docMk/>
            <pc:sldMk cId="2532175683" sldId="269"/>
            <ac:spMk id="2" creationId="{9BE66A7A-78D6-41F0-805B-5EB2137E1BC2}"/>
          </ac:spMkLst>
        </pc:spChg>
      </pc:sldChg>
    </pc:docChg>
  </pc:docChgLst>
  <pc:docChgLst>
    <pc:chgData name="Géjanna Hanenburg" userId="S::gejanna.hanenburg@student.nhlstenden.com::b2ea083e-65fa-445a-abc1-2621f4e2b5e5" providerId="AD" clId="Web-{BC8A2D88-11CE-4C2F-9F28-09B86A4C0028}"/>
    <pc:docChg chg="modSld">
      <pc:chgData name="Géjanna Hanenburg" userId="S::gejanna.hanenburg@student.nhlstenden.com::b2ea083e-65fa-445a-abc1-2621f4e2b5e5" providerId="AD" clId="Web-{BC8A2D88-11CE-4C2F-9F28-09B86A4C0028}" dt="2020-09-30T17:42:33.918" v="2" actId="20577"/>
      <pc:docMkLst>
        <pc:docMk/>
      </pc:docMkLst>
      <pc:sldChg chg="modSp">
        <pc:chgData name="Géjanna Hanenburg" userId="S::gejanna.hanenburg@student.nhlstenden.com::b2ea083e-65fa-445a-abc1-2621f4e2b5e5" providerId="AD" clId="Web-{BC8A2D88-11CE-4C2F-9F28-09B86A4C0028}" dt="2020-09-30T17:42:33.918" v="2" actId="20577"/>
        <pc:sldMkLst>
          <pc:docMk/>
          <pc:sldMk cId="4284292862" sldId="262"/>
        </pc:sldMkLst>
        <pc:graphicFrameChg chg="modGraphic">
          <ac:chgData name="Géjanna Hanenburg" userId="S::gejanna.hanenburg@student.nhlstenden.com::b2ea083e-65fa-445a-abc1-2621f4e2b5e5" providerId="AD" clId="Web-{BC8A2D88-11CE-4C2F-9F28-09B86A4C0028}" dt="2020-09-30T17:42:33.918" v="2" actId="20577"/>
          <ac:graphicFrameMkLst>
            <pc:docMk/>
            <pc:sldMk cId="4284292862" sldId="262"/>
            <ac:graphicFrameMk id="4" creationId="{50EABF6F-414A-471B-9F2E-4E8AF56F2146}"/>
          </ac:graphicFrameMkLst>
        </pc:graphicFrameChg>
      </pc:sldChg>
    </pc:docChg>
  </pc:docChgLst>
  <pc:docChgLst>
    <pc:chgData name="Géjanna Hanenburg" userId="S::gejanna.hanenburg@student.nhlstenden.com::b2ea083e-65fa-445a-abc1-2621f4e2b5e5" providerId="AD" clId="Web-{F44C9312-B5E9-41A7-BD2F-9060A12B6EDB}"/>
    <pc:docChg chg="addSld modSld">
      <pc:chgData name="Géjanna Hanenburg" userId="S::gejanna.hanenburg@student.nhlstenden.com::b2ea083e-65fa-445a-abc1-2621f4e2b5e5" providerId="AD" clId="Web-{F44C9312-B5E9-41A7-BD2F-9060A12B6EDB}" dt="2020-09-30T19:15:08.865" v="178" actId="20577"/>
      <pc:docMkLst>
        <pc:docMk/>
      </pc:docMkLst>
      <pc:sldChg chg="modSp">
        <pc:chgData name="Géjanna Hanenburg" userId="S::gejanna.hanenburg@student.nhlstenden.com::b2ea083e-65fa-445a-abc1-2621f4e2b5e5" providerId="AD" clId="Web-{F44C9312-B5E9-41A7-BD2F-9060A12B6EDB}" dt="2020-09-30T19:13:01.270" v="43" actId="20577"/>
        <pc:sldMkLst>
          <pc:docMk/>
          <pc:sldMk cId="3553771613" sldId="273"/>
        </pc:sldMkLst>
        <pc:spChg chg="mod">
          <ac:chgData name="Géjanna Hanenburg" userId="S::gejanna.hanenburg@student.nhlstenden.com::b2ea083e-65fa-445a-abc1-2621f4e2b5e5" providerId="AD" clId="Web-{F44C9312-B5E9-41A7-BD2F-9060A12B6EDB}" dt="2020-09-30T19:13:01.270" v="43" actId="20577"/>
          <ac:spMkLst>
            <pc:docMk/>
            <pc:sldMk cId="3553771613" sldId="273"/>
            <ac:spMk id="2" creationId="{FAA5D887-6E8A-40BA-A3F2-64E24D3EA719}"/>
          </ac:spMkLst>
        </pc:spChg>
      </pc:sldChg>
      <pc:sldChg chg="modSp new">
        <pc:chgData name="Géjanna Hanenburg" userId="S::gejanna.hanenburg@student.nhlstenden.com::b2ea083e-65fa-445a-abc1-2621f4e2b5e5" providerId="AD" clId="Web-{F44C9312-B5E9-41A7-BD2F-9060A12B6EDB}" dt="2020-09-30T19:13:36.161" v="79" actId="20577"/>
        <pc:sldMkLst>
          <pc:docMk/>
          <pc:sldMk cId="3998963653" sldId="275"/>
        </pc:sldMkLst>
        <pc:spChg chg="mod">
          <ac:chgData name="Géjanna Hanenburg" userId="S::gejanna.hanenburg@student.nhlstenden.com::b2ea083e-65fa-445a-abc1-2621f4e2b5e5" providerId="AD" clId="Web-{F44C9312-B5E9-41A7-BD2F-9060A12B6EDB}" dt="2020-09-30T19:13:36.161" v="79" actId="20577"/>
          <ac:spMkLst>
            <pc:docMk/>
            <pc:sldMk cId="3998963653" sldId="275"/>
            <ac:spMk id="2" creationId="{EE1C7626-3265-443A-A3F7-28FA5594C650}"/>
          </ac:spMkLst>
        </pc:spChg>
      </pc:sldChg>
      <pc:sldChg chg="modSp new">
        <pc:chgData name="Géjanna Hanenburg" userId="S::gejanna.hanenburg@student.nhlstenden.com::b2ea083e-65fa-445a-abc1-2621f4e2b5e5" providerId="AD" clId="Web-{F44C9312-B5E9-41A7-BD2F-9060A12B6EDB}" dt="2020-09-30T19:15:08.818" v="176" actId="20577"/>
        <pc:sldMkLst>
          <pc:docMk/>
          <pc:sldMk cId="3021362719" sldId="276"/>
        </pc:sldMkLst>
        <pc:spChg chg="mod">
          <ac:chgData name="Géjanna Hanenburg" userId="S::gejanna.hanenburg@student.nhlstenden.com::b2ea083e-65fa-445a-abc1-2621f4e2b5e5" providerId="AD" clId="Web-{F44C9312-B5E9-41A7-BD2F-9060A12B6EDB}" dt="2020-09-30T19:14:31.302" v="117" actId="20577"/>
          <ac:spMkLst>
            <pc:docMk/>
            <pc:sldMk cId="3021362719" sldId="276"/>
            <ac:spMk id="2" creationId="{8D2DCEF3-A4AF-4B06-BAF9-A75DC4FDDEE5}"/>
          </ac:spMkLst>
        </pc:spChg>
        <pc:spChg chg="mod">
          <ac:chgData name="Géjanna Hanenburg" userId="S::gejanna.hanenburg@student.nhlstenden.com::b2ea083e-65fa-445a-abc1-2621f4e2b5e5" providerId="AD" clId="Web-{F44C9312-B5E9-41A7-BD2F-9060A12B6EDB}" dt="2020-09-30T19:15:08.818" v="176" actId="20577"/>
          <ac:spMkLst>
            <pc:docMk/>
            <pc:sldMk cId="3021362719" sldId="276"/>
            <ac:spMk id="3" creationId="{7460B54A-74EC-4158-9870-B858A8C9A2A1}"/>
          </ac:spMkLst>
        </pc:spChg>
      </pc:sldChg>
    </pc:docChg>
  </pc:docChgLst>
  <pc:docChgLst>
    <pc:chgData name="Jojanneke Raangs" userId="S::jojanneke.raangs@student.nhlstenden.com::6e02357d-6f26-4ba7-b2a1-31203fcadbaf" providerId="AD" clId="Web-{624DD801-6611-498F-6479-0A288771A487}"/>
    <pc:docChg chg="modSld">
      <pc:chgData name="Jojanneke Raangs" userId="S::jojanneke.raangs@student.nhlstenden.com::6e02357d-6f26-4ba7-b2a1-31203fcadbaf" providerId="AD" clId="Web-{624DD801-6611-498F-6479-0A288771A487}" dt="2020-09-30T18:40:01.513" v="21"/>
      <pc:docMkLst>
        <pc:docMk/>
      </pc:docMkLst>
      <pc:sldChg chg="modSp">
        <pc:chgData name="Jojanneke Raangs" userId="S::jojanneke.raangs@student.nhlstenden.com::6e02357d-6f26-4ba7-b2a1-31203fcadbaf" providerId="AD" clId="Web-{624DD801-6611-498F-6479-0A288771A487}" dt="2020-09-30T18:38:58.842" v="4" actId="1076"/>
        <pc:sldMkLst>
          <pc:docMk/>
          <pc:sldMk cId="3401429254" sldId="259"/>
        </pc:sldMkLst>
        <pc:spChg chg="mod">
          <ac:chgData name="Jojanneke Raangs" userId="S::jojanneke.raangs@student.nhlstenden.com::6e02357d-6f26-4ba7-b2a1-31203fcadbaf" providerId="AD" clId="Web-{624DD801-6611-498F-6479-0A288771A487}" dt="2020-09-30T18:38:58.842" v="4" actId="1076"/>
          <ac:spMkLst>
            <pc:docMk/>
            <pc:sldMk cId="3401429254" sldId="259"/>
            <ac:spMk id="3" creationId="{3A718226-A827-46A3-93C9-2AF2E502A282}"/>
          </ac:spMkLst>
        </pc:spChg>
      </pc:sldChg>
      <pc:sldChg chg="modSp modNotes">
        <pc:chgData name="Jojanneke Raangs" userId="S::jojanneke.raangs@student.nhlstenden.com::6e02357d-6f26-4ba7-b2a1-31203fcadbaf" providerId="AD" clId="Web-{624DD801-6611-498F-6479-0A288771A487}" dt="2020-09-30T18:40:01.513" v="21"/>
        <pc:sldMkLst>
          <pc:docMk/>
          <pc:sldMk cId="847258423" sldId="261"/>
        </pc:sldMkLst>
        <pc:spChg chg="mod">
          <ac:chgData name="Jojanneke Raangs" userId="S::jojanneke.raangs@student.nhlstenden.com::6e02357d-6f26-4ba7-b2a1-31203fcadbaf" providerId="AD" clId="Web-{624DD801-6611-498F-6479-0A288771A487}" dt="2020-09-30T18:39:51.873" v="16" actId="20577"/>
          <ac:spMkLst>
            <pc:docMk/>
            <pc:sldMk cId="847258423" sldId="261"/>
            <ac:spMk id="2" creationId="{00000000-0000-0000-0000-000000000000}"/>
          </ac:spMkLst>
        </pc:spChg>
      </pc:sldChg>
    </pc:docChg>
  </pc:docChgLst>
  <pc:docChgLst>
    <pc:chgData name="Jojanneke Raangs" userId="S::jojanneke.raangs@student.nhlstenden.com::6e02357d-6f26-4ba7-b2a1-31203fcadbaf" providerId="AD" clId="Web-{109D77DE-5D3F-4471-8EB7-461ABE4394C3}"/>
    <pc:docChg chg="addSld delSld modSld">
      <pc:chgData name="Jojanneke Raangs" userId="S::jojanneke.raangs@student.nhlstenden.com::6e02357d-6f26-4ba7-b2a1-31203fcadbaf" providerId="AD" clId="Web-{109D77DE-5D3F-4471-8EB7-461ABE4394C3}" dt="2020-09-30T10:02:17.340" v="29"/>
      <pc:docMkLst>
        <pc:docMk/>
      </pc:docMkLst>
      <pc:sldChg chg="addSp delSp modSp">
        <pc:chgData name="Jojanneke Raangs" userId="S::jojanneke.raangs@student.nhlstenden.com::6e02357d-6f26-4ba7-b2a1-31203fcadbaf" providerId="AD" clId="Web-{109D77DE-5D3F-4471-8EB7-461ABE4394C3}" dt="2020-09-30T09:53:24.257" v="18" actId="14100"/>
        <pc:sldMkLst>
          <pc:docMk/>
          <pc:sldMk cId="2826461140" sldId="257"/>
        </pc:sldMkLst>
        <pc:spChg chg="add del mod">
          <ac:chgData name="Jojanneke Raangs" userId="S::jojanneke.raangs@student.nhlstenden.com::6e02357d-6f26-4ba7-b2a1-31203fcadbaf" providerId="AD" clId="Web-{109D77DE-5D3F-4471-8EB7-461ABE4394C3}" dt="2020-09-30T09:52:48.895" v="16"/>
          <ac:spMkLst>
            <pc:docMk/>
            <pc:sldMk cId="2826461140" sldId="257"/>
            <ac:spMk id="2" creationId="{2DDDD634-2B42-4B27-9C90-1170506BAC06}"/>
          </ac:spMkLst>
        </pc:spChg>
        <pc:spChg chg="mod">
          <ac:chgData name="Jojanneke Raangs" userId="S::jojanneke.raangs@student.nhlstenden.com::6e02357d-6f26-4ba7-b2a1-31203fcadbaf" providerId="AD" clId="Web-{109D77DE-5D3F-4471-8EB7-461ABE4394C3}" dt="2020-09-30T09:50:30.839" v="9" actId="14100"/>
          <ac:spMkLst>
            <pc:docMk/>
            <pc:sldMk cId="2826461140" sldId="257"/>
            <ac:spMk id="18" creationId="{00000000-0000-0000-0000-000000000000}"/>
          </ac:spMkLst>
        </pc:spChg>
        <pc:picChg chg="add mod">
          <ac:chgData name="Jojanneke Raangs" userId="S::jojanneke.raangs@student.nhlstenden.com::6e02357d-6f26-4ba7-b2a1-31203fcadbaf" providerId="AD" clId="Web-{109D77DE-5D3F-4471-8EB7-461ABE4394C3}" dt="2020-09-30T09:53:24.257" v="18" actId="14100"/>
          <ac:picMkLst>
            <pc:docMk/>
            <pc:sldMk cId="2826461140" sldId="257"/>
            <ac:picMk id="3" creationId="{9211E554-3972-4512-9980-5A8E5A45AC30}"/>
          </ac:picMkLst>
        </pc:picChg>
      </pc:sldChg>
      <pc:sldChg chg="addSp modSp">
        <pc:chgData name="Jojanneke Raangs" userId="S::jojanneke.raangs@student.nhlstenden.com::6e02357d-6f26-4ba7-b2a1-31203fcadbaf" providerId="AD" clId="Web-{109D77DE-5D3F-4471-8EB7-461ABE4394C3}" dt="2020-09-30T09:54:44.028" v="21" actId="1076"/>
        <pc:sldMkLst>
          <pc:docMk/>
          <pc:sldMk cId="924114839" sldId="258"/>
        </pc:sldMkLst>
        <pc:spChg chg="mod">
          <ac:chgData name="Jojanneke Raangs" userId="S::jojanneke.raangs@student.nhlstenden.com::6e02357d-6f26-4ba7-b2a1-31203fcadbaf" providerId="AD" clId="Web-{109D77DE-5D3F-4471-8EB7-461ABE4394C3}" dt="2020-09-30T09:54:32.840" v="19" actId="14100"/>
          <ac:spMkLst>
            <pc:docMk/>
            <pc:sldMk cId="924114839" sldId="258"/>
            <ac:spMk id="5" creationId="{00000000-0000-0000-0000-000000000000}"/>
          </ac:spMkLst>
        </pc:spChg>
        <pc:picChg chg="add mod">
          <ac:chgData name="Jojanneke Raangs" userId="S::jojanneke.raangs@student.nhlstenden.com::6e02357d-6f26-4ba7-b2a1-31203fcadbaf" providerId="AD" clId="Web-{109D77DE-5D3F-4471-8EB7-461ABE4394C3}" dt="2020-09-30T09:54:44.028" v="21" actId="1076"/>
          <ac:picMkLst>
            <pc:docMk/>
            <pc:sldMk cId="924114839" sldId="258"/>
            <ac:picMk id="2" creationId="{D7F1B0DC-5F69-42AB-85C3-E541EC40CFE8}"/>
          </ac:picMkLst>
        </pc:picChg>
      </pc:sldChg>
      <pc:sldChg chg="modSp del">
        <pc:chgData name="Jojanneke Raangs" userId="S::jojanneke.raangs@student.nhlstenden.com::6e02357d-6f26-4ba7-b2a1-31203fcadbaf" providerId="AD" clId="Web-{109D77DE-5D3F-4471-8EB7-461ABE4394C3}" dt="2020-09-30T09:49:40.273" v="8"/>
        <pc:sldMkLst>
          <pc:docMk/>
          <pc:sldMk cId="4127550755" sldId="260"/>
        </pc:sldMkLst>
        <pc:spChg chg="mod">
          <ac:chgData name="Jojanneke Raangs" userId="S::jojanneke.raangs@student.nhlstenden.com::6e02357d-6f26-4ba7-b2a1-31203fcadbaf" providerId="AD" clId="Web-{109D77DE-5D3F-4471-8EB7-461ABE4394C3}" dt="2020-09-30T09:49:19.116" v="6" actId="20577"/>
          <ac:spMkLst>
            <pc:docMk/>
            <pc:sldMk cId="4127550755" sldId="260"/>
            <ac:spMk id="2" creationId="{00000000-0000-0000-0000-000000000000}"/>
          </ac:spMkLst>
        </pc:spChg>
      </pc:sldChg>
      <pc:sldChg chg="addSp delSp mod setBg">
        <pc:chgData name="Jojanneke Raangs" userId="S::jojanneke.raangs@student.nhlstenden.com::6e02357d-6f26-4ba7-b2a1-31203fcadbaf" providerId="AD" clId="Web-{109D77DE-5D3F-4471-8EB7-461ABE4394C3}" dt="2020-09-30T09:55:40.157" v="22"/>
        <pc:sldMkLst>
          <pc:docMk/>
          <pc:sldMk cId="4284292862" sldId="262"/>
        </pc:sldMkLst>
        <pc:spChg chg="del">
          <ac:chgData name="Jojanneke Raangs" userId="S::jojanneke.raangs@student.nhlstenden.com::6e02357d-6f26-4ba7-b2a1-31203fcadbaf" providerId="AD" clId="Web-{109D77DE-5D3F-4471-8EB7-461ABE4394C3}" dt="2020-09-30T09:55:40.157" v="22"/>
          <ac:spMkLst>
            <pc:docMk/>
            <pc:sldMk cId="4284292862" sldId="262"/>
            <ac:spMk id="2" creationId="{00000000-0000-0000-0000-000000000000}"/>
          </ac:spMkLst>
        </pc:spChg>
        <pc:spChg chg="add">
          <ac:chgData name="Jojanneke Raangs" userId="S::jojanneke.raangs@student.nhlstenden.com::6e02357d-6f26-4ba7-b2a1-31203fcadbaf" providerId="AD" clId="Web-{109D77DE-5D3F-4471-8EB7-461ABE4394C3}" dt="2020-09-30T09:55:40.157" v="22"/>
          <ac:spMkLst>
            <pc:docMk/>
            <pc:sldMk cId="4284292862" sldId="262"/>
            <ac:spMk id="12" creationId="{3A9C15D4-2EE7-4D05-B87C-91D1F3B9604B}"/>
          </ac:spMkLst>
        </pc:spChg>
        <pc:spChg chg="add">
          <ac:chgData name="Jojanneke Raangs" userId="S::jojanneke.raangs@student.nhlstenden.com::6e02357d-6f26-4ba7-b2a1-31203fcadbaf" providerId="AD" clId="Web-{109D77DE-5D3F-4471-8EB7-461ABE4394C3}" dt="2020-09-30T09:55:40.157" v="22"/>
          <ac:spMkLst>
            <pc:docMk/>
            <pc:sldMk cId="4284292862" sldId="262"/>
            <ac:spMk id="14" creationId="{4ED7B0FB-9654-4441-9545-02D458B68620}"/>
          </ac:spMkLst>
        </pc:spChg>
        <pc:graphicFrameChg chg="add">
          <ac:chgData name="Jojanneke Raangs" userId="S::jojanneke.raangs@student.nhlstenden.com::6e02357d-6f26-4ba7-b2a1-31203fcadbaf" providerId="AD" clId="Web-{109D77DE-5D3F-4471-8EB7-461ABE4394C3}" dt="2020-09-30T09:55:40.157" v="22"/>
          <ac:graphicFrameMkLst>
            <pc:docMk/>
            <pc:sldMk cId="4284292862" sldId="262"/>
            <ac:graphicFrameMk id="4" creationId="{50EABF6F-414A-471B-9F2E-4E8AF56F2146}"/>
          </ac:graphicFrameMkLst>
        </pc:graphicFrameChg>
        <pc:picChg chg="add">
          <ac:chgData name="Jojanneke Raangs" userId="S::jojanneke.raangs@student.nhlstenden.com::6e02357d-6f26-4ba7-b2a1-31203fcadbaf" providerId="AD" clId="Web-{109D77DE-5D3F-4471-8EB7-461ABE4394C3}" dt="2020-09-30T09:55:40.157" v="22"/>
          <ac:picMkLst>
            <pc:docMk/>
            <pc:sldMk cId="4284292862" sldId="262"/>
            <ac:picMk id="8" creationId="{7407B0FF-43E0-4B2E-B48B-C2A472D103F9}"/>
          </ac:picMkLst>
        </pc:picChg>
        <pc:picChg chg="add">
          <ac:chgData name="Jojanneke Raangs" userId="S::jojanneke.raangs@student.nhlstenden.com::6e02357d-6f26-4ba7-b2a1-31203fcadbaf" providerId="AD" clId="Web-{109D77DE-5D3F-4471-8EB7-461ABE4394C3}" dt="2020-09-30T09:55:40.157" v="22"/>
          <ac:picMkLst>
            <pc:docMk/>
            <pc:sldMk cId="4284292862" sldId="262"/>
            <ac:picMk id="10" creationId="{7CAC6C18-4147-48ED-8B6A-19B3E0D89163}"/>
          </ac:picMkLst>
        </pc:picChg>
        <pc:picChg chg="add">
          <ac:chgData name="Jojanneke Raangs" userId="S::jojanneke.raangs@student.nhlstenden.com::6e02357d-6f26-4ba7-b2a1-31203fcadbaf" providerId="AD" clId="Web-{109D77DE-5D3F-4471-8EB7-461ABE4394C3}" dt="2020-09-30T09:55:40.157" v="22"/>
          <ac:picMkLst>
            <pc:docMk/>
            <pc:sldMk cId="4284292862" sldId="262"/>
            <ac:picMk id="16" creationId="{7BB94C57-FDF3-45A3-9D1F-904523D795D4}"/>
          </ac:picMkLst>
        </pc:picChg>
        <pc:picChg chg="add">
          <ac:chgData name="Jojanneke Raangs" userId="S::jojanneke.raangs@student.nhlstenden.com::6e02357d-6f26-4ba7-b2a1-31203fcadbaf" providerId="AD" clId="Web-{109D77DE-5D3F-4471-8EB7-461ABE4394C3}" dt="2020-09-30T09:55:40.157" v="22"/>
          <ac:picMkLst>
            <pc:docMk/>
            <pc:sldMk cId="4284292862" sldId="262"/>
            <ac:picMk id="18" creationId="{6AEBDF1A-221A-4497-BBA9-57A70D161510}"/>
          </ac:picMkLst>
        </pc:picChg>
      </pc:sldChg>
      <pc:sldChg chg="modSp mod setBg">
        <pc:chgData name="Jojanneke Raangs" userId="S::jojanneke.raangs@student.nhlstenden.com::6e02357d-6f26-4ba7-b2a1-31203fcadbaf" providerId="AD" clId="Web-{109D77DE-5D3F-4471-8EB7-461ABE4394C3}" dt="2020-09-30T10:01:16.867" v="26"/>
        <pc:sldMkLst>
          <pc:docMk/>
          <pc:sldMk cId="3618951610" sldId="265"/>
        </pc:sldMkLst>
        <pc:picChg chg="mod">
          <ac:chgData name="Jojanneke Raangs" userId="S::jojanneke.raangs@student.nhlstenden.com::6e02357d-6f26-4ba7-b2a1-31203fcadbaf" providerId="AD" clId="Web-{109D77DE-5D3F-4471-8EB7-461ABE4394C3}" dt="2020-09-30T10:01:16.867" v="26"/>
          <ac:picMkLst>
            <pc:docMk/>
            <pc:sldMk cId="3618951610" sldId="265"/>
            <ac:picMk id="2" creationId="{00000000-0000-0000-0000-000000000000}"/>
          </ac:picMkLst>
        </pc:picChg>
      </pc:sldChg>
      <pc:sldChg chg="addSp delSp modSp mod setBg">
        <pc:chgData name="Jojanneke Raangs" userId="S::jojanneke.raangs@student.nhlstenden.com::6e02357d-6f26-4ba7-b2a1-31203fcadbaf" providerId="AD" clId="Web-{109D77DE-5D3F-4471-8EB7-461ABE4394C3}" dt="2020-09-30T10:02:17.340" v="29"/>
        <pc:sldMkLst>
          <pc:docMk/>
          <pc:sldMk cId="4197403768" sldId="266"/>
        </pc:sldMkLst>
        <pc:spChg chg="add">
          <ac:chgData name="Jojanneke Raangs" userId="S::jojanneke.raangs@student.nhlstenden.com::6e02357d-6f26-4ba7-b2a1-31203fcadbaf" providerId="AD" clId="Web-{109D77DE-5D3F-4471-8EB7-461ABE4394C3}" dt="2020-09-30T10:02:17.340" v="29"/>
          <ac:spMkLst>
            <pc:docMk/>
            <pc:sldMk cId="4197403768" sldId="266"/>
            <ac:spMk id="8" creationId="{DDDE267B-E820-4910-868D-BA40CFB936D7}"/>
          </ac:spMkLst>
        </pc:spChg>
        <pc:picChg chg="del">
          <ac:chgData name="Jojanneke Raangs" userId="S::jojanneke.raangs@student.nhlstenden.com::6e02357d-6f26-4ba7-b2a1-31203fcadbaf" providerId="AD" clId="Web-{109D77DE-5D3F-4471-8EB7-461ABE4394C3}" dt="2020-09-30T10:01:30.634" v="27"/>
          <ac:picMkLst>
            <pc:docMk/>
            <pc:sldMk cId="4197403768" sldId="266"/>
            <ac:picMk id="2" creationId="{00000000-0000-0000-0000-000000000000}"/>
          </ac:picMkLst>
        </pc:picChg>
        <pc:picChg chg="add mod">
          <ac:chgData name="Jojanneke Raangs" userId="S::jojanneke.raangs@student.nhlstenden.com::6e02357d-6f26-4ba7-b2a1-31203fcadbaf" providerId="AD" clId="Web-{109D77DE-5D3F-4471-8EB7-461ABE4394C3}" dt="2020-09-30T10:02:17.340" v="29"/>
          <ac:picMkLst>
            <pc:docMk/>
            <pc:sldMk cId="4197403768" sldId="266"/>
            <ac:picMk id="3" creationId="{6E37E5C8-92D7-4505-8A90-F2DDBA18B8CA}"/>
          </ac:picMkLst>
        </pc:picChg>
        <pc:picChg chg="add">
          <ac:chgData name="Jojanneke Raangs" userId="S::jojanneke.raangs@student.nhlstenden.com::6e02357d-6f26-4ba7-b2a1-31203fcadbaf" providerId="AD" clId="Web-{109D77DE-5D3F-4471-8EB7-461ABE4394C3}" dt="2020-09-30T10:02:17.340" v="29"/>
          <ac:picMkLst>
            <pc:docMk/>
            <pc:sldMk cId="4197403768" sldId="266"/>
            <ac:picMk id="10" creationId="{FF3E25D7-C2F8-445D-AA42-C1163028DA68}"/>
          </ac:picMkLst>
        </pc:picChg>
      </pc:sldChg>
      <pc:sldChg chg="addSp modSp new mod setBg">
        <pc:chgData name="Jojanneke Raangs" userId="S::jojanneke.raangs@student.nhlstenden.com::6e02357d-6f26-4ba7-b2a1-31203fcadbaf" providerId="AD" clId="Web-{109D77DE-5D3F-4471-8EB7-461ABE4394C3}" dt="2020-09-30T09:48:53.723" v="4"/>
        <pc:sldMkLst>
          <pc:docMk/>
          <pc:sldMk cId="3089963916" sldId="267"/>
        </pc:sldMkLst>
        <pc:spChg chg="add">
          <ac:chgData name="Jojanneke Raangs" userId="S::jojanneke.raangs@student.nhlstenden.com::6e02357d-6f26-4ba7-b2a1-31203fcadbaf" providerId="AD" clId="Web-{109D77DE-5D3F-4471-8EB7-461ABE4394C3}" dt="2020-09-30T09:48:53.723" v="4"/>
          <ac:spMkLst>
            <pc:docMk/>
            <pc:sldMk cId="3089963916" sldId="267"/>
            <ac:spMk id="7" creationId="{DDDE267B-E820-4910-868D-BA40CFB936D7}"/>
          </ac:spMkLst>
        </pc:spChg>
        <pc:picChg chg="add mod">
          <ac:chgData name="Jojanneke Raangs" userId="S::jojanneke.raangs@student.nhlstenden.com::6e02357d-6f26-4ba7-b2a1-31203fcadbaf" providerId="AD" clId="Web-{109D77DE-5D3F-4471-8EB7-461ABE4394C3}" dt="2020-09-30T09:48:53.723" v="4"/>
          <ac:picMkLst>
            <pc:docMk/>
            <pc:sldMk cId="3089963916" sldId="267"/>
            <ac:picMk id="2" creationId="{C1C36978-A482-4700-AECF-E55312991DDD}"/>
          </ac:picMkLst>
        </pc:picChg>
        <pc:picChg chg="add">
          <ac:chgData name="Jojanneke Raangs" userId="S::jojanneke.raangs@student.nhlstenden.com::6e02357d-6f26-4ba7-b2a1-31203fcadbaf" providerId="AD" clId="Web-{109D77DE-5D3F-4471-8EB7-461ABE4394C3}" dt="2020-09-30T09:48:53.723" v="4"/>
          <ac:picMkLst>
            <pc:docMk/>
            <pc:sldMk cId="3089963916" sldId="267"/>
            <ac:picMk id="9" creationId="{FF3E25D7-C2F8-445D-AA42-C1163028DA68}"/>
          </ac:picMkLst>
        </pc:picChg>
      </pc:sldChg>
      <pc:sldChg chg="addSp modSp new mod setBg">
        <pc:chgData name="Jojanneke Raangs" userId="S::jojanneke.raangs@student.nhlstenden.com::6e02357d-6f26-4ba7-b2a1-31203fcadbaf" providerId="AD" clId="Web-{109D77DE-5D3F-4471-8EB7-461ABE4394C3}" dt="2020-09-30T09:59:36.642" v="25"/>
        <pc:sldMkLst>
          <pc:docMk/>
          <pc:sldMk cId="2471558390" sldId="268"/>
        </pc:sldMkLst>
        <pc:spChg chg="add">
          <ac:chgData name="Jojanneke Raangs" userId="S::jojanneke.raangs@student.nhlstenden.com::6e02357d-6f26-4ba7-b2a1-31203fcadbaf" providerId="AD" clId="Web-{109D77DE-5D3F-4471-8EB7-461ABE4394C3}" dt="2020-09-30T09:59:36.642" v="25"/>
          <ac:spMkLst>
            <pc:docMk/>
            <pc:sldMk cId="2471558390" sldId="268"/>
            <ac:spMk id="7" creationId="{DDDE267B-E820-4910-868D-BA40CFB936D7}"/>
          </ac:spMkLst>
        </pc:spChg>
        <pc:picChg chg="add mod">
          <ac:chgData name="Jojanneke Raangs" userId="S::jojanneke.raangs@student.nhlstenden.com::6e02357d-6f26-4ba7-b2a1-31203fcadbaf" providerId="AD" clId="Web-{109D77DE-5D3F-4471-8EB7-461ABE4394C3}" dt="2020-09-30T09:59:36.642" v="25"/>
          <ac:picMkLst>
            <pc:docMk/>
            <pc:sldMk cId="2471558390" sldId="268"/>
            <ac:picMk id="2" creationId="{F5FB7E46-2128-42D5-831B-55F388D3BDF6}"/>
          </ac:picMkLst>
        </pc:picChg>
        <pc:picChg chg="add">
          <ac:chgData name="Jojanneke Raangs" userId="S::jojanneke.raangs@student.nhlstenden.com::6e02357d-6f26-4ba7-b2a1-31203fcadbaf" providerId="AD" clId="Web-{109D77DE-5D3F-4471-8EB7-461ABE4394C3}" dt="2020-09-30T09:59:36.642" v="25"/>
          <ac:picMkLst>
            <pc:docMk/>
            <pc:sldMk cId="2471558390" sldId="268"/>
            <ac:picMk id="9" creationId="{FF3E25D7-C2F8-445D-AA42-C1163028DA68}"/>
          </ac:picMkLst>
        </pc:picChg>
      </pc:sldChg>
    </pc:docChg>
  </pc:docChgLst>
  <pc:docChgLst>
    <pc:chgData name="Géjanna Hanenburg" userId="S::gejanna.hanenburg@student.nhlstenden.com::b2ea083e-65fa-445a-abc1-2621f4e2b5e5" providerId="AD" clId="Web-{F3F19E10-E0D5-478F-BBDD-0304023900C0}"/>
    <pc:docChg chg="addSld modSld sldOrd">
      <pc:chgData name="Géjanna Hanenburg" userId="S::gejanna.hanenburg@student.nhlstenden.com::b2ea083e-65fa-445a-abc1-2621f4e2b5e5" providerId="AD" clId="Web-{F3F19E10-E0D5-478F-BBDD-0304023900C0}" dt="2020-09-30T19:07:26.671" v="351" actId="20577"/>
      <pc:docMkLst>
        <pc:docMk/>
      </pc:docMkLst>
      <pc:sldChg chg="addSp delSp modSp mod setBg modClrScheme chgLayout">
        <pc:chgData name="Géjanna Hanenburg" userId="S::gejanna.hanenburg@student.nhlstenden.com::b2ea083e-65fa-445a-abc1-2621f4e2b5e5" providerId="AD" clId="Web-{F3F19E10-E0D5-478F-BBDD-0304023900C0}" dt="2020-09-30T18:59:57.774" v="21"/>
        <pc:sldMkLst>
          <pc:docMk/>
          <pc:sldMk cId="3401429254" sldId="259"/>
        </pc:sldMkLst>
        <pc:spChg chg="del">
          <ac:chgData name="Géjanna Hanenburg" userId="S::gejanna.hanenburg@student.nhlstenden.com::b2ea083e-65fa-445a-abc1-2621f4e2b5e5" providerId="AD" clId="Web-{F3F19E10-E0D5-478F-BBDD-0304023900C0}" dt="2020-09-30T18:59:10.910" v="12"/>
          <ac:spMkLst>
            <pc:docMk/>
            <pc:sldMk cId="3401429254" sldId="259"/>
            <ac:spMk id="2" creationId="{00000000-0000-0000-0000-000000000000}"/>
          </ac:spMkLst>
        </pc:spChg>
        <pc:spChg chg="mod ord">
          <ac:chgData name="Géjanna Hanenburg" userId="S::gejanna.hanenburg@student.nhlstenden.com::b2ea083e-65fa-445a-abc1-2621f4e2b5e5" providerId="AD" clId="Web-{F3F19E10-E0D5-478F-BBDD-0304023900C0}" dt="2020-09-30T18:59:57.774" v="21"/>
          <ac:spMkLst>
            <pc:docMk/>
            <pc:sldMk cId="3401429254" sldId="259"/>
            <ac:spMk id="3" creationId="{3A718226-A827-46A3-93C9-2AF2E502A282}"/>
          </ac:spMkLst>
        </pc:spChg>
        <pc:spChg chg="mod ord">
          <ac:chgData name="Géjanna Hanenburg" userId="S::gejanna.hanenburg@student.nhlstenden.com::b2ea083e-65fa-445a-abc1-2621f4e2b5e5" providerId="AD" clId="Web-{F3F19E10-E0D5-478F-BBDD-0304023900C0}" dt="2020-09-30T18:59:57.774" v="21"/>
          <ac:spMkLst>
            <pc:docMk/>
            <pc:sldMk cId="3401429254" sldId="259"/>
            <ac:spMk id="4" creationId="{00000000-0000-0000-0000-000000000000}"/>
          </ac:spMkLst>
        </pc:spChg>
        <pc:spChg chg="add del mod">
          <ac:chgData name="Géjanna Hanenburg" userId="S::gejanna.hanenburg@student.nhlstenden.com::b2ea083e-65fa-445a-abc1-2621f4e2b5e5" providerId="AD" clId="Web-{F3F19E10-E0D5-478F-BBDD-0304023900C0}" dt="2020-09-30T18:59:20.708" v="16"/>
          <ac:spMkLst>
            <pc:docMk/>
            <pc:sldMk cId="3401429254" sldId="259"/>
            <ac:spMk id="5" creationId="{125BE665-90C6-4226-9481-1D6636B4D7DC}"/>
          </ac:spMkLst>
        </pc:spChg>
        <pc:spChg chg="add del mod ord">
          <ac:chgData name="Géjanna Hanenburg" userId="S::gejanna.hanenburg@student.nhlstenden.com::b2ea083e-65fa-445a-abc1-2621f4e2b5e5" providerId="AD" clId="Web-{F3F19E10-E0D5-478F-BBDD-0304023900C0}" dt="2020-09-30T18:59:57.774" v="21"/>
          <ac:spMkLst>
            <pc:docMk/>
            <pc:sldMk cId="3401429254" sldId="259"/>
            <ac:spMk id="6" creationId="{5A242DBC-9D9C-4390-8A6A-F34250D77366}"/>
          </ac:spMkLst>
        </pc:spChg>
        <pc:spChg chg="add del mod ord">
          <ac:chgData name="Géjanna Hanenburg" userId="S::gejanna.hanenburg@student.nhlstenden.com::b2ea083e-65fa-445a-abc1-2621f4e2b5e5" providerId="AD" clId="Web-{F3F19E10-E0D5-478F-BBDD-0304023900C0}" dt="2020-09-30T18:59:37.928" v="18"/>
          <ac:spMkLst>
            <pc:docMk/>
            <pc:sldMk cId="3401429254" sldId="259"/>
            <ac:spMk id="7" creationId="{67895B55-3FFE-4E29-A658-2AC255F281D2}"/>
          </ac:spMkLst>
        </pc:spChg>
        <pc:spChg chg="add">
          <ac:chgData name="Géjanna Hanenburg" userId="S::gejanna.hanenburg@student.nhlstenden.com::b2ea083e-65fa-445a-abc1-2621f4e2b5e5" providerId="AD" clId="Web-{F3F19E10-E0D5-478F-BBDD-0304023900C0}" dt="2020-09-30T18:59:57.774" v="21"/>
          <ac:spMkLst>
            <pc:docMk/>
            <pc:sldMk cId="3401429254" sldId="259"/>
            <ac:spMk id="17" creationId="{47155C6E-91BF-431D-9052-685726DFE7CD}"/>
          </ac:spMkLst>
        </pc:spChg>
        <pc:spChg chg="add">
          <ac:chgData name="Géjanna Hanenburg" userId="S::gejanna.hanenburg@student.nhlstenden.com::b2ea083e-65fa-445a-abc1-2621f4e2b5e5" providerId="AD" clId="Web-{F3F19E10-E0D5-478F-BBDD-0304023900C0}" dt="2020-09-30T18:59:57.774" v="21"/>
          <ac:spMkLst>
            <pc:docMk/>
            <pc:sldMk cId="3401429254" sldId="259"/>
            <ac:spMk id="19" creationId="{929B92EA-70A3-4CD0-A35F-D144D7F0F553}"/>
          </ac:spMkLst>
        </pc:spChg>
        <pc:picChg chg="add mod ord">
          <ac:chgData name="Géjanna Hanenburg" userId="S::gejanna.hanenburg@student.nhlstenden.com::b2ea083e-65fa-445a-abc1-2621f4e2b5e5" providerId="AD" clId="Web-{F3F19E10-E0D5-478F-BBDD-0304023900C0}" dt="2020-09-30T18:59:57.774" v="21"/>
          <ac:picMkLst>
            <pc:docMk/>
            <pc:sldMk cId="3401429254" sldId="259"/>
            <ac:picMk id="8" creationId="{86B9A5C1-C61F-4092-BD0E-CFD7D7468AD3}"/>
          </ac:picMkLst>
        </pc:picChg>
        <pc:picChg chg="add">
          <ac:chgData name="Géjanna Hanenburg" userId="S::gejanna.hanenburg@student.nhlstenden.com::b2ea083e-65fa-445a-abc1-2621f4e2b5e5" providerId="AD" clId="Web-{F3F19E10-E0D5-478F-BBDD-0304023900C0}" dt="2020-09-30T18:59:57.774" v="21"/>
          <ac:picMkLst>
            <pc:docMk/>
            <pc:sldMk cId="3401429254" sldId="259"/>
            <ac:picMk id="13" creationId="{B1981535-B5AA-4E0C-ACE5-925CC19B20FE}"/>
          </ac:picMkLst>
        </pc:picChg>
        <pc:picChg chg="add">
          <ac:chgData name="Géjanna Hanenburg" userId="S::gejanna.hanenburg@student.nhlstenden.com::b2ea083e-65fa-445a-abc1-2621f4e2b5e5" providerId="AD" clId="Web-{F3F19E10-E0D5-478F-BBDD-0304023900C0}" dt="2020-09-30T18:59:57.774" v="21"/>
          <ac:picMkLst>
            <pc:docMk/>
            <pc:sldMk cId="3401429254" sldId="259"/>
            <ac:picMk id="15" creationId="{BF97D060-AA7E-4411-BA62-28BD1EBD55D6}"/>
          </ac:picMkLst>
        </pc:picChg>
      </pc:sldChg>
      <pc:sldChg chg="modSp">
        <pc:chgData name="Géjanna Hanenburg" userId="S::gejanna.hanenburg@student.nhlstenden.com::b2ea083e-65fa-445a-abc1-2621f4e2b5e5" providerId="AD" clId="Web-{F3F19E10-E0D5-478F-BBDD-0304023900C0}" dt="2020-09-30T19:01:41.829" v="32" actId="20577"/>
        <pc:sldMkLst>
          <pc:docMk/>
          <pc:sldMk cId="3618951610" sldId="265"/>
        </pc:sldMkLst>
        <pc:spChg chg="mod">
          <ac:chgData name="Géjanna Hanenburg" userId="S::gejanna.hanenburg@student.nhlstenden.com::b2ea083e-65fa-445a-abc1-2621f4e2b5e5" providerId="AD" clId="Web-{F3F19E10-E0D5-478F-BBDD-0304023900C0}" dt="2020-09-30T19:01:41.829" v="32" actId="20577"/>
          <ac:spMkLst>
            <pc:docMk/>
            <pc:sldMk cId="3618951610" sldId="265"/>
            <ac:spMk id="3" creationId="{00000000-0000-0000-0000-000000000000}"/>
          </ac:spMkLst>
        </pc:spChg>
      </pc:sldChg>
      <pc:sldChg chg="addSp modSp">
        <pc:chgData name="Géjanna Hanenburg" userId="S::gejanna.hanenburg@student.nhlstenden.com::b2ea083e-65fa-445a-abc1-2621f4e2b5e5" providerId="AD" clId="Web-{F3F19E10-E0D5-478F-BBDD-0304023900C0}" dt="2020-09-30T19:07:25.437" v="349" actId="20577"/>
        <pc:sldMkLst>
          <pc:docMk/>
          <pc:sldMk cId="4197403768" sldId="266"/>
        </pc:sldMkLst>
        <pc:spChg chg="add mod">
          <ac:chgData name="Géjanna Hanenburg" userId="S::gejanna.hanenburg@student.nhlstenden.com::b2ea083e-65fa-445a-abc1-2621f4e2b5e5" providerId="AD" clId="Web-{F3F19E10-E0D5-478F-BBDD-0304023900C0}" dt="2020-09-30T19:07:25.437" v="349" actId="20577"/>
          <ac:spMkLst>
            <pc:docMk/>
            <pc:sldMk cId="4197403768" sldId="266"/>
            <ac:spMk id="2" creationId="{E7D5A627-B1D5-4329-B23F-D991A3FA9C66}"/>
          </ac:spMkLst>
        </pc:spChg>
      </pc:sldChg>
      <pc:sldChg chg="addSp delSp modSp mod setBg">
        <pc:chgData name="Géjanna Hanenburg" userId="S::gejanna.hanenburg@student.nhlstenden.com::b2ea083e-65fa-445a-abc1-2621f4e2b5e5" providerId="AD" clId="Web-{F3F19E10-E0D5-478F-BBDD-0304023900C0}" dt="2020-09-30T19:05:03.237" v="189"/>
        <pc:sldMkLst>
          <pc:docMk/>
          <pc:sldMk cId="2532175683" sldId="269"/>
        </pc:sldMkLst>
        <pc:spChg chg="mod">
          <ac:chgData name="Géjanna Hanenburg" userId="S::gejanna.hanenburg@student.nhlstenden.com::b2ea083e-65fa-445a-abc1-2621f4e2b5e5" providerId="AD" clId="Web-{F3F19E10-E0D5-478F-BBDD-0304023900C0}" dt="2020-09-30T19:05:03.237" v="189"/>
          <ac:spMkLst>
            <pc:docMk/>
            <pc:sldMk cId="2532175683" sldId="269"/>
            <ac:spMk id="2" creationId="{9BE66A7A-78D6-41F0-805B-5EB2137E1BC2}"/>
          </ac:spMkLst>
        </pc:spChg>
        <pc:spChg chg="add del">
          <ac:chgData name="Géjanna Hanenburg" userId="S::gejanna.hanenburg@student.nhlstenden.com::b2ea083e-65fa-445a-abc1-2621f4e2b5e5" providerId="AD" clId="Web-{F3F19E10-E0D5-478F-BBDD-0304023900C0}" dt="2020-09-30T19:05:03.237" v="189"/>
          <ac:spMkLst>
            <pc:docMk/>
            <pc:sldMk cId="2532175683" sldId="269"/>
            <ac:spMk id="11" creationId="{B63B6C0C-65BB-4F38-9C8A-0892266F8BC3}"/>
          </ac:spMkLst>
        </pc:spChg>
        <pc:spChg chg="add">
          <ac:chgData name="Géjanna Hanenburg" userId="S::gejanna.hanenburg@student.nhlstenden.com::b2ea083e-65fa-445a-abc1-2621f4e2b5e5" providerId="AD" clId="Web-{F3F19E10-E0D5-478F-BBDD-0304023900C0}" dt="2020-09-30T19:05:03.237" v="189"/>
          <ac:spMkLst>
            <pc:docMk/>
            <pc:sldMk cId="2532175683" sldId="269"/>
            <ac:spMk id="22" creationId="{4E50CAEE-CAC0-4F18-9593-F09A3338C1A8}"/>
          </ac:spMkLst>
        </pc:spChg>
        <pc:picChg chg="add del">
          <ac:chgData name="Géjanna Hanenburg" userId="S::gejanna.hanenburg@student.nhlstenden.com::b2ea083e-65fa-445a-abc1-2621f4e2b5e5" providerId="AD" clId="Web-{F3F19E10-E0D5-478F-BBDD-0304023900C0}" dt="2020-09-30T19:05:03.237" v="189"/>
          <ac:picMkLst>
            <pc:docMk/>
            <pc:sldMk cId="2532175683" sldId="269"/>
            <ac:picMk id="7" creationId="{9A0F0AC6-A89F-416B-9FA4-48E664065E73}"/>
          </ac:picMkLst>
        </pc:picChg>
        <pc:picChg chg="add del">
          <ac:chgData name="Géjanna Hanenburg" userId="S::gejanna.hanenburg@student.nhlstenden.com::b2ea083e-65fa-445a-abc1-2621f4e2b5e5" providerId="AD" clId="Web-{F3F19E10-E0D5-478F-BBDD-0304023900C0}" dt="2020-09-30T19:05:03.237" v="189"/>
          <ac:picMkLst>
            <pc:docMk/>
            <pc:sldMk cId="2532175683" sldId="269"/>
            <ac:picMk id="9" creationId="{C31AA009-40AD-4098-8AE7-680CA35C6EAA}"/>
          </ac:picMkLst>
        </pc:picChg>
        <pc:picChg chg="add del">
          <ac:chgData name="Géjanna Hanenburg" userId="S::gejanna.hanenburg@student.nhlstenden.com::b2ea083e-65fa-445a-abc1-2621f4e2b5e5" providerId="AD" clId="Web-{F3F19E10-E0D5-478F-BBDD-0304023900C0}" dt="2020-09-30T19:05:03.237" v="189"/>
          <ac:picMkLst>
            <pc:docMk/>
            <pc:sldMk cId="2532175683" sldId="269"/>
            <ac:picMk id="13" creationId="{09D77137-01B7-45E4-AA14-CD9E779B443C}"/>
          </ac:picMkLst>
        </pc:picChg>
        <pc:picChg chg="add">
          <ac:chgData name="Géjanna Hanenburg" userId="S::gejanna.hanenburg@student.nhlstenden.com::b2ea083e-65fa-445a-abc1-2621f4e2b5e5" providerId="AD" clId="Web-{F3F19E10-E0D5-478F-BBDD-0304023900C0}" dt="2020-09-30T19:05:03.237" v="189"/>
          <ac:picMkLst>
            <pc:docMk/>
            <pc:sldMk cId="2532175683" sldId="269"/>
            <ac:picMk id="18" creationId="{9A0F0AC6-A89F-416B-9FA4-48E664065E73}"/>
          </ac:picMkLst>
        </pc:picChg>
        <pc:picChg chg="add">
          <ac:chgData name="Géjanna Hanenburg" userId="S::gejanna.hanenburg@student.nhlstenden.com::b2ea083e-65fa-445a-abc1-2621f4e2b5e5" providerId="AD" clId="Web-{F3F19E10-E0D5-478F-BBDD-0304023900C0}" dt="2020-09-30T19:05:03.237" v="189"/>
          <ac:picMkLst>
            <pc:docMk/>
            <pc:sldMk cId="2532175683" sldId="269"/>
            <ac:picMk id="20" creationId="{C31AA009-40AD-4098-8AE7-680CA35C6EAA}"/>
          </ac:picMkLst>
        </pc:picChg>
        <pc:picChg chg="add">
          <ac:chgData name="Géjanna Hanenburg" userId="S::gejanna.hanenburg@student.nhlstenden.com::b2ea083e-65fa-445a-abc1-2621f4e2b5e5" providerId="AD" clId="Web-{F3F19E10-E0D5-478F-BBDD-0304023900C0}" dt="2020-09-30T19:05:03.237" v="189"/>
          <ac:picMkLst>
            <pc:docMk/>
            <pc:sldMk cId="2532175683" sldId="269"/>
            <ac:picMk id="24" creationId="{D2DA77D5-12C4-446D-AC72-A514960A553E}"/>
          </ac:picMkLst>
        </pc:picChg>
        <pc:picChg chg="add">
          <ac:chgData name="Géjanna Hanenburg" userId="S::gejanna.hanenburg@student.nhlstenden.com::b2ea083e-65fa-445a-abc1-2621f4e2b5e5" providerId="AD" clId="Web-{F3F19E10-E0D5-478F-BBDD-0304023900C0}" dt="2020-09-30T19:05:03.237" v="189"/>
          <ac:picMkLst>
            <pc:docMk/>
            <pc:sldMk cId="2532175683" sldId="269"/>
            <ac:picMk id="26" creationId="{19E04E4F-6B32-4651-ACE0-DACABF1FC254}"/>
          </ac:picMkLst>
        </pc:picChg>
        <pc:picChg chg="add">
          <ac:chgData name="Géjanna Hanenburg" userId="S::gejanna.hanenburg@student.nhlstenden.com::b2ea083e-65fa-445a-abc1-2621f4e2b5e5" providerId="AD" clId="Web-{F3F19E10-E0D5-478F-BBDD-0304023900C0}" dt="2020-09-30T19:05:03.237" v="189"/>
          <ac:picMkLst>
            <pc:docMk/>
            <pc:sldMk cId="2532175683" sldId="269"/>
            <ac:picMk id="28" creationId="{13D4F2B0-7771-46FC-9763-240E8F55F14D}"/>
          </ac:picMkLst>
        </pc:picChg>
        <pc:picChg chg="add">
          <ac:chgData name="Géjanna Hanenburg" userId="S::gejanna.hanenburg@student.nhlstenden.com::b2ea083e-65fa-445a-abc1-2621f4e2b5e5" providerId="AD" clId="Web-{F3F19E10-E0D5-478F-BBDD-0304023900C0}" dt="2020-09-30T19:05:03.237" v="189"/>
          <ac:picMkLst>
            <pc:docMk/>
            <pc:sldMk cId="2532175683" sldId="269"/>
            <ac:picMk id="30" creationId="{6164F387-6750-4AFF-8A10-65C64D31ECA3}"/>
          </ac:picMkLst>
        </pc:picChg>
      </pc:sldChg>
      <pc:sldChg chg="modSp">
        <pc:chgData name="Géjanna Hanenburg" userId="S::gejanna.hanenburg@student.nhlstenden.com::b2ea083e-65fa-445a-abc1-2621f4e2b5e5" providerId="AD" clId="Web-{F3F19E10-E0D5-478F-BBDD-0304023900C0}" dt="2020-09-30T19:02:59.352" v="144" actId="20577"/>
        <pc:sldMkLst>
          <pc:docMk/>
          <pc:sldMk cId="2848870611" sldId="271"/>
        </pc:sldMkLst>
        <pc:spChg chg="mod">
          <ac:chgData name="Géjanna Hanenburg" userId="S::gejanna.hanenburg@student.nhlstenden.com::b2ea083e-65fa-445a-abc1-2621f4e2b5e5" providerId="AD" clId="Web-{F3F19E10-E0D5-478F-BBDD-0304023900C0}" dt="2020-09-30T19:02:59.352" v="144" actId="20577"/>
          <ac:spMkLst>
            <pc:docMk/>
            <pc:sldMk cId="2848870611" sldId="271"/>
            <ac:spMk id="2" creationId="{00000000-0000-0000-0000-000000000000}"/>
          </ac:spMkLst>
        </pc:spChg>
      </pc:sldChg>
      <pc:sldChg chg="addSp modSp mod setBg">
        <pc:chgData name="Géjanna Hanenburg" userId="S::gejanna.hanenburg@student.nhlstenden.com::b2ea083e-65fa-445a-abc1-2621f4e2b5e5" providerId="AD" clId="Web-{F3F19E10-E0D5-478F-BBDD-0304023900C0}" dt="2020-09-30T19:04:47.580" v="188"/>
        <pc:sldMkLst>
          <pc:docMk/>
          <pc:sldMk cId="4205303463" sldId="272"/>
        </pc:sldMkLst>
        <pc:spChg chg="mod">
          <ac:chgData name="Géjanna Hanenburg" userId="S::gejanna.hanenburg@student.nhlstenden.com::b2ea083e-65fa-445a-abc1-2621f4e2b5e5" providerId="AD" clId="Web-{F3F19E10-E0D5-478F-BBDD-0304023900C0}" dt="2020-09-30T19:04:47.580" v="188"/>
          <ac:spMkLst>
            <pc:docMk/>
            <pc:sldMk cId="4205303463" sldId="272"/>
            <ac:spMk id="4" creationId="{00000000-0000-0000-0000-000000000000}"/>
          </ac:spMkLst>
        </pc:spChg>
        <pc:spChg chg="add">
          <ac:chgData name="Géjanna Hanenburg" userId="S::gejanna.hanenburg@student.nhlstenden.com::b2ea083e-65fa-445a-abc1-2621f4e2b5e5" providerId="AD" clId="Web-{F3F19E10-E0D5-478F-BBDD-0304023900C0}" dt="2020-09-30T19:04:47.580" v="188"/>
          <ac:spMkLst>
            <pc:docMk/>
            <pc:sldMk cId="4205303463" sldId="272"/>
            <ac:spMk id="13" creationId="{4E50CAEE-CAC0-4F18-9593-F09A3338C1A8}"/>
          </ac:spMkLst>
        </pc:spChg>
        <pc:picChg chg="add">
          <ac:chgData name="Géjanna Hanenburg" userId="S::gejanna.hanenburg@student.nhlstenden.com::b2ea083e-65fa-445a-abc1-2621f4e2b5e5" providerId="AD" clId="Web-{F3F19E10-E0D5-478F-BBDD-0304023900C0}" dt="2020-09-30T19:04:47.580" v="188"/>
          <ac:picMkLst>
            <pc:docMk/>
            <pc:sldMk cId="4205303463" sldId="272"/>
            <ac:picMk id="9" creationId="{9A0F0AC6-A89F-416B-9FA4-48E664065E73}"/>
          </ac:picMkLst>
        </pc:picChg>
        <pc:picChg chg="add">
          <ac:chgData name="Géjanna Hanenburg" userId="S::gejanna.hanenburg@student.nhlstenden.com::b2ea083e-65fa-445a-abc1-2621f4e2b5e5" providerId="AD" clId="Web-{F3F19E10-E0D5-478F-BBDD-0304023900C0}" dt="2020-09-30T19:04:47.580" v="188"/>
          <ac:picMkLst>
            <pc:docMk/>
            <pc:sldMk cId="4205303463" sldId="272"/>
            <ac:picMk id="11" creationId="{C31AA009-40AD-4098-8AE7-680CA35C6EAA}"/>
          </ac:picMkLst>
        </pc:picChg>
        <pc:picChg chg="add">
          <ac:chgData name="Géjanna Hanenburg" userId="S::gejanna.hanenburg@student.nhlstenden.com::b2ea083e-65fa-445a-abc1-2621f4e2b5e5" providerId="AD" clId="Web-{F3F19E10-E0D5-478F-BBDD-0304023900C0}" dt="2020-09-30T19:04:47.580" v="188"/>
          <ac:picMkLst>
            <pc:docMk/>
            <pc:sldMk cId="4205303463" sldId="272"/>
            <ac:picMk id="15" creationId="{D2DA77D5-12C4-446D-AC72-A514960A553E}"/>
          </ac:picMkLst>
        </pc:picChg>
        <pc:picChg chg="add">
          <ac:chgData name="Géjanna Hanenburg" userId="S::gejanna.hanenburg@student.nhlstenden.com::b2ea083e-65fa-445a-abc1-2621f4e2b5e5" providerId="AD" clId="Web-{F3F19E10-E0D5-478F-BBDD-0304023900C0}" dt="2020-09-30T19:04:47.580" v="188"/>
          <ac:picMkLst>
            <pc:docMk/>
            <pc:sldMk cId="4205303463" sldId="272"/>
            <ac:picMk id="17" creationId="{19E04E4F-6B32-4651-ACE0-DACABF1FC254}"/>
          </ac:picMkLst>
        </pc:picChg>
        <pc:picChg chg="add">
          <ac:chgData name="Géjanna Hanenburg" userId="S::gejanna.hanenburg@student.nhlstenden.com::b2ea083e-65fa-445a-abc1-2621f4e2b5e5" providerId="AD" clId="Web-{F3F19E10-E0D5-478F-BBDD-0304023900C0}" dt="2020-09-30T19:04:47.580" v="188"/>
          <ac:picMkLst>
            <pc:docMk/>
            <pc:sldMk cId="4205303463" sldId="272"/>
            <ac:picMk id="19" creationId="{13D4F2B0-7771-46FC-9763-240E8F55F14D}"/>
          </ac:picMkLst>
        </pc:picChg>
        <pc:picChg chg="add">
          <ac:chgData name="Géjanna Hanenburg" userId="S::gejanna.hanenburg@student.nhlstenden.com::b2ea083e-65fa-445a-abc1-2621f4e2b5e5" providerId="AD" clId="Web-{F3F19E10-E0D5-478F-BBDD-0304023900C0}" dt="2020-09-30T19:04:47.580" v="188"/>
          <ac:picMkLst>
            <pc:docMk/>
            <pc:sldMk cId="4205303463" sldId="272"/>
            <ac:picMk id="21" creationId="{6164F387-6750-4AFF-8A10-65C64D31ECA3}"/>
          </ac:picMkLst>
        </pc:picChg>
      </pc:sldChg>
      <pc:sldChg chg="addSp modSp new mod ord setBg">
        <pc:chgData name="Géjanna Hanenburg" userId="S::gejanna.hanenburg@student.nhlstenden.com::b2ea083e-65fa-445a-abc1-2621f4e2b5e5" providerId="AD" clId="Web-{F3F19E10-E0D5-478F-BBDD-0304023900C0}" dt="2020-09-30T19:04:26.281" v="184" actId="20577"/>
        <pc:sldMkLst>
          <pc:docMk/>
          <pc:sldMk cId="3553771613" sldId="273"/>
        </pc:sldMkLst>
        <pc:spChg chg="mod">
          <ac:chgData name="Géjanna Hanenburg" userId="S::gejanna.hanenburg@student.nhlstenden.com::b2ea083e-65fa-445a-abc1-2621f4e2b5e5" providerId="AD" clId="Web-{F3F19E10-E0D5-478F-BBDD-0304023900C0}" dt="2020-09-30T19:04:26.281" v="184" actId="20577"/>
          <ac:spMkLst>
            <pc:docMk/>
            <pc:sldMk cId="3553771613" sldId="273"/>
            <ac:spMk id="2" creationId="{FAA5D887-6E8A-40BA-A3F2-64E24D3EA719}"/>
          </ac:spMkLst>
        </pc:spChg>
        <pc:spChg chg="mod">
          <ac:chgData name="Géjanna Hanenburg" userId="S::gejanna.hanenburg@student.nhlstenden.com::b2ea083e-65fa-445a-abc1-2621f4e2b5e5" providerId="AD" clId="Web-{F3F19E10-E0D5-478F-BBDD-0304023900C0}" dt="2020-09-30T19:04:18.812" v="183"/>
          <ac:spMkLst>
            <pc:docMk/>
            <pc:sldMk cId="3553771613" sldId="273"/>
            <ac:spMk id="3" creationId="{5594F311-62A9-4703-955C-EB0FF6371274}"/>
          </ac:spMkLst>
        </pc:spChg>
        <pc:spChg chg="add">
          <ac:chgData name="Géjanna Hanenburg" userId="S::gejanna.hanenburg@student.nhlstenden.com::b2ea083e-65fa-445a-abc1-2621f4e2b5e5" providerId="AD" clId="Web-{F3F19E10-E0D5-478F-BBDD-0304023900C0}" dt="2020-09-30T19:04:18.812" v="183"/>
          <ac:spMkLst>
            <pc:docMk/>
            <pc:sldMk cId="3553771613" sldId="273"/>
            <ac:spMk id="8" creationId="{3A9C15D4-2EE7-4D05-B87C-91D1F3B9604B}"/>
          </ac:spMkLst>
        </pc:spChg>
        <pc:spChg chg="add">
          <ac:chgData name="Géjanna Hanenburg" userId="S::gejanna.hanenburg@student.nhlstenden.com::b2ea083e-65fa-445a-abc1-2621f4e2b5e5" providerId="AD" clId="Web-{F3F19E10-E0D5-478F-BBDD-0304023900C0}" dt="2020-09-30T19:04:18.812" v="183"/>
          <ac:spMkLst>
            <pc:docMk/>
            <pc:sldMk cId="3553771613" sldId="273"/>
            <ac:spMk id="10" creationId="{4ED7B0FB-9654-4441-9545-02D458B68620}"/>
          </ac:spMkLst>
        </pc:spChg>
        <pc:picChg chg="add">
          <ac:chgData name="Géjanna Hanenburg" userId="S::gejanna.hanenburg@student.nhlstenden.com::b2ea083e-65fa-445a-abc1-2621f4e2b5e5" providerId="AD" clId="Web-{F3F19E10-E0D5-478F-BBDD-0304023900C0}" dt="2020-09-30T19:04:18.812" v="183"/>
          <ac:picMkLst>
            <pc:docMk/>
            <pc:sldMk cId="3553771613" sldId="273"/>
            <ac:picMk id="12" creationId="{7BB94C57-FDF3-45A3-9D1F-904523D795D4}"/>
          </ac:picMkLst>
        </pc:picChg>
        <pc:picChg chg="add">
          <ac:chgData name="Géjanna Hanenburg" userId="S::gejanna.hanenburg@student.nhlstenden.com::b2ea083e-65fa-445a-abc1-2621f4e2b5e5" providerId="AD" clId="Web-{F3F19E10-E0D5-478F-BBDD-0304023900C0}" dt="2020-09-30T19:04:18.812" v="183"/>
          <ac:picMkLst>
            <pc:docMk/>
            <pc:sldMk cId="3553771613" sldId="273"/>
            <ac:picMk id="14" creationId="{6AEBDF1A-221A-4497-BBA9-57A70D161510}"/>
          </ac:picMkLst>
        </pc:picChg>
      </pc:sldChg>
      <pc:sldChg chg="modSp new">
        <pc:chgData name="Géjanna Hanenburg" userId="S::gejanna.hanenburg@student.nhlstenden.com::b2ea083e-65fa-445a-abc1-2621f4e2b5e5" providerId="AD" clId="Web-{F3F19E10-E0D5-478F-BBDD-0304023900C0}" dt="2020-09-30T19:03:57.544" v="177" actId="20577"/>
        <pc:sldMkLst>
          <pc:docMk/>
          <pc:sldMk cId="2762452740" sldId="274"/>
        </pc:sldMkLst>
        <pc:spChg chg="mod">
          <ac:chgData name="Géjanna Hanenburg" userId="S::gejanna.hanenburg@student.nhlstenden.com::b2ea083e-65fa-445a-abc1-2621f4e2b5e5" providerId="AD" clId="Web-{F3F19E10-E0D5-478F-BBDD-0304023900C0}" dt="2020-09-30T19:03:57.544" v="177" actId="20577"/>
          <ac:spMkLst>
            <pc:docMk/>
            <pc:sldMk cId="2762452740" sldId="274"/>
            <ac:spMk id="2" creationId="{8253E591-85BA-48E2-BA03-868FBA5C789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0B936-A8E3-4DE4-9712-36BEED8A95F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F17C81-634D-441F-9B19-22AC34A3CB07}">
      <dgm:prSet/>
      <dgm:spPr/>
      <dgm:t>
        <a:bodyPr/>
        <a:lstStyle/>
        <a:p>
          <a:pPr rtl="0"/>
          <a:r>
            <a:rPr lang="nl-NL"/>
            <a:t>Als de ademhalingsspieren verzwakken, kan de ademhaling</a:t>
          </a:r>
          <a:r>
            <a:rPr lang="nl-NL">
              <a:latin typeface="Tw Cen MT" panose="020B0602020104020603"/>
            </a:rPr>
            <a:t> </a:t>
          </a:r>
          <a:r>
            <a:rPr lang="nl-NL"/>
            <a:t>´s nachts kunstmatig worden ondersteund door beademing via een </a:t>
          </a:r>
          <a:r>
            <a:rPr lang="nl-NL" err="1"/>
            <a:t>neuskap</a:t>
          </a:r>
          <a:r>
            <a:rPr lang="nl-NL"/>
            <a:t> of in een later stadium door permanente beademing via een gaatje in de luchtpijp (</a:t>
          </a:r>
          <a:r>
            <a:rPr lang="nl-NL" err="1"/>
            <a:t>tracheostoma</a:t>
          </a:r>
          <a:r>
            <a:rPr lang="nl-NL"/>
            <a:t>).</a:t>
          </a:r>
          <a:r>
            <a:rPr lang="nl-NL">
              <a:latin typeface="Tw Cen MT" panose="020B0602020104020603"/>
            </a:rPr>
            <a:t> </a:t>
          </a:r>
          <a:endParaRPr lang="en-US"/>
        </a:p>
      </dgm:t>
    </dgm:pt>
    <dgm:pt modelId="{F0DF4A57-B8CD-4EA6-A6FD-61726DB17880}" type="parTrans" cxnId="{E4CAD731-0CFB-4129-80A2-02C249408239}">
      <dgm:prSet/>
      <dgm:spPr/>
      <dgm:t>
        <a:bodyPr/>
        <a:lstStyle/>
        <a:p>
          <a:endParaRPr lang="en-US"/>
        </a:p>
      </dgm:t>
    </dgm:pt>
    <dgm:pt modelId="{48BF3DFB-C341-4ADB-A193-1F917F875CF1}" type="sibTrans" cxnId="{E4CAD731-0CFB-4129-80A2-02C249408239}">
      <dgm:prSet/>
      <dgm:spPr/>
      <dgm:t>
        <a:bodyPr/>
        <a:lstStyle/>
        <a:p>
          <a:endParaRPr lang="en-US"/>
        </a:p>
      </dgm:t>
    </dgm:pt>
    <dgm:pt modelId="{FEFD50F3-3BD0-4A9D-A5B6-03BC8A7D52AB}">
      <dgm:prSet/>
      <dgm:spPr/>
      <dgm:t>
        <a:bodyPr/>
        <a:lstStyle/>
        <a:p>
          <a:r>
            <a:rPr lang="nl-NL"/>
            <a:t>Regelmatige controle van het hart, in principe één keer per jaar vanaf de leeftijd van tien jaar, is aangewezen. Bij afwijkingen kan al voordat er symptomen zijn, worden gestart met behandeling ter ondersteuning van het hart.</a:t>
          </a:r>
          <a:endParaRPr lang="en-US"/>
        </a:p>
      </dgm:t>
    </dgm:pt>
    <dgm:pt modelId="{44267383-A9A2-4529-8CF5-1CC61102054B}" type="parTrans" cxnId="{E4C84854-28FD-48BE-BEEF-32253B8FA0C4}">
      <dgm:prSet/>
      <dgm:spPr/>
      <dgm:t>
        <a:bodyPr/>
        <a:lstStyle/>
        <a:p>
          <a:endParaRPr lang="en-US"/>
        </a:p>
      </dgm:t>
    </dgm:pt>
    <dgm:pt modelId="{1451DA1F-DBD1-4E12-9A13-BE1E397E7B0E}" type="sibTrans" cxnId="{E4C84854-28FD-48BE-BEEF-32253B8FA0C4}">
      <dgm:prSet/>
      <dgm:spPr/>
      <dgm:t>
        <a:bodyPr/>
        <a:lstStyle/>
        <a:p>
          <a:endParaRPr lang="en-US"/>
        </a:p>
      </dgm:t>
    </dgm:pt>
    <dgm:pt modelId="{8E6CBDE5-C190-48F7-9770-1C0105A726A4}" type="pres">
      <dgm:prSet presAssocID="{3E20B936-A8E3-4DE4-9712-36BEED8A95FC}" presName="root" presStyleCnt="0">
        <dgm:presLayoutVars>
          <dgm:dir/>
          <dgm:resizeHandles val="exact"/>
        </dgm:presLayoutVars>
      </dgm:prSet>
      <dgm:spPr/>
    </dgm:pt>
    <dgm:pt modelId="{EC16658D-A416-4C13-B9AF-E55B541FAF70}" type="pres">
      <dgm:prSet presAssocID="{BAF17C81-634D-441F-9B19-22AC34A3CB07}" presName="compNode" presStyleCnt="0"/>
      <dgm:spPr/>
    </dgm:pt>
    <dgm:pt modelId="{1B1E0812-8D8C-4420-8F98-9AD130D81F8B}" type="pres">
      <dgm:prSet presAssocID="{BAF17C81-634D-441F-9B19-22AC34A3CB07}" presName="bgRect" presStyleLbl="bgShp" presStyleIdx="0" presStyleCnt="2"/>
      <dgm:spPr/>
    </dgm:pt>
    <dgm:pt modelId="{53E9A316-A575-41CA-91DE-A17E3B7974AC}" type="pres">
      <dgm:prSet presAssocID="{BAF17C81-634D-441F-9B19-22AC34A3CB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ngen"/>
        </a:ext>
      </dgm:extLst>
    </dgm:pt>
    <dgm:pt modelId="{3663F59E-A272-451A-BCE7-BBAF326C53EA}" type="pres">
      <dgm:prSet presAssocID="{BAF17C81-634D-441F-9B19-22AC34A3CB07}" presName="spaceRect" presStyleCnt="0"/>
      <dgm:spPr/>
    </dgm:pt>
    <dgm:pt modelId="{18332795-D3D2-4386-8F9A-1B23A8F2EDDF}" type="pres">
      <dgm:prSet presAssocID="{BAF17C81-634D-441F-9B19-22AC34A3CB07}" presName="parTx" presStyleLbl="revTx" presStyleIdx="0" presStyleCnt="2">
        <dgm:presLayoutVars>
          <dgm:chMax val="0"/>
          <dgm:chPref val="0"/>
        </dgm:presLayoutVars>
      </dgm:prSet>
      <dgm:spPr/>
    </dgm:pt>
    <dgm:pt modelId="{5BA1954D-B6DE-43C2-A5AF-417BA8EE5152}" type="pres">
      <dgm:prSet presAssocID="{48BF3DFB-C341-4ADB-A193-1F917F875CF1}" presName="sibTrans" presStyleCnt="0"/>
      <dgm:spPr/>
    </dgm:pt>
    <dgm:pt modelId="{1EC4F4F9-E356-406D-BDA8-34633FD9B28A}" type="pres">
      <dgm:prSet presAssocID="{FEFD50F3-3BD0-4A9D-A5B6-03BC8A7D52AB}" presName="compNode" presStyleCnt="0"/>
      <dgm:spPr/>
    </dgm:pt>
    <dgm:pt modelId="{C4FF621B-6BCB-4578-8CEC-8BE267FFB961}" type="pres">
      <dgm:prSet presAssocID="{FEFD50F3-3BD0-4A9D-A5B6-03BC8A7D52AB}" presName="bgRect" presStyleLbl="bgShp" presStyleIdx="1" presStyleCnt="2"/>
      <dgm:spPr/>
    </dgm:pt>
    <dgm:pt modelId="{5399F262-BD84-41AB-9A1A-B5324C9A70C1}" type="pres">
      <dgm:prSet presAssocID="{FEFD50F3-3BD0-4A9D-A5B6-03BC8A7D52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s"/>
        </a:ext>
      </dgm:extLst>
    </dgm:pt>
    <dgm:pt modelId="{A7801408-57DF-44FE-940F-0C20D23934B2}" type="pres">
      <dgm:prSet presAssocID="{FEFD50F3-3BD0-4A9D-A5B6-03BC8A7D52AB}" presName="spaceRect" presStyleCnt="0"/>
      <dgm:spPr/>
    </dgm:pt>
    <dgm:pt modelId="{89C88CDB-FE12-466D-8075-DDD207990BB1}" type="pres">
      <dgm:prSet presAssocID="{FEFD50F3-3BD0-4A9D-A5B6-03BC8A7D52AB}" presName="parTx" presStyleLbl="revTx" presStyleIdx="1" presStyleCnt="2">
        <dgm:presLayoutVars>
          <dgm:chMax val="0"/>
          <dgm:chPref val="0"/>
        </dgm:presLayoutVars>
      </dgm:prSet>
      <dgm:spPr/>
    </dgm:pt>
  </dgm:ptLst>
  <dgm:cxnLst>
    <dgm:cxn modelId="{F9E71A06-D10D-41E6-B81D-AEF3FD2CC83C}" type="presOf" srcId="{3E20B936-A8E3-4DE4-9712-36BEED8A95FC}" destId="{8E6CBDE5-C190-48F7-9770-1C0105A726A4}" srcOrd="0" destOrd="0" presId="urn:microsoft.com/office/officeart/2018/2/layout/IconVerticalSolidList"/>
    <dgm:cxn modelId="{E4CAD731-0CFB-4129-80A2-02C249408239}" srcId="{3E20B936-A8E3-4DE4-9712-36BEED8A95FC}" destId="{BAF17C81-634D-441F-9B19-22AC34A3CB07}" srcOrd="0" destOrd="0" parTransId="{F0DF4A57-B8CD-4EA6-A6FD-61726DB17880}" sibTransId="{48BF3DFB-C341-4ADB-A193-1F917F875CF1}"/>
    <dgm:cxn modelId="{9B675D34-AE38-47A7-AB22-CCBB66DD8DB5}" type="presOf" srcId="{BAF17C81-634D-441F-9B19-22AC34A3CB07}" destId="{18332795-D3D2-4386-8F9A-1B23A8F2EDDF}" srcOrd="0" destOrd="0" presId="urn:microsoft.com/office/officeart/2018/2/layout/IconVerticalSolidList"/>
    <dgm:cxn modelId="{370C5D37-CE57-4B05-A5D6-0180BFB17134}" type="presOf" srcId="{FEFD50F3-3BD0-4A9D-A5B6-03BC8A7D52AB}" destId="{89C88CDB-FE12-466D-8075-DDD207990BB1}" srcOrd="0" destOrd="0" presId="urn:microsoft.com/office/officeart/2018/2/layout/IconVerticalSolidList"/>
    <dgm:cxn modelId="{E4C84854-28FD-48BE-BEEF-32253B8FA0C4}" srcId="{3E20B936-A8E3-4DE4-9712-36BEED8A95FC}" destId="{FEFD50F3-3BD0-4A9D-A5B6-03BC8A7D52AB}" srcOrd="1" destOrd="0" parTransId="{44267383-A9A2-4529-8CF5-1CC61102054B}" sibTransId="{1451DA1F-DBD1-4E12-9A13-BE1E397E7B0E}"/>
    <dgm:cxn modelId="{6CE75F40-742E-4BD1-95BF-44973913BE1E}" type="presParOf" srcId="{8E6CBDE5-C190-48F7-9770-1C0105A726A4}" destId="{EC16658D-A416-4C13-B9AF-E55B541FAF70}" srcOrd="0" destOrd="0" presId="urn:microsoft.com/office/officeart/2018/2/layout/IconVerticalSolidList"/>
    <dgm:cxn modelId="{7A20A6C4-E389-4926-911F-89B02539591E}" type="presParOf" srcId="{EC16658D-A416-4C13-B9AF-E55B541FAF70}" destId="{1B1E0812-8D8C-4420-8F98-9AD130D81F8B}" srcOrd="0" destOrd="0" presId="urn:microsoft.com/office/officeart/2018/2/layout/IconVerticalSolidList"/>
    <dgm:cxn modelId="{D712690E-1D2A-401B-ADCC-43E6F82997CF}" type="presParOf" srcId="{EC16658D-A416-4C13-B9AF-E55B541FAF70}" destId="{53E9A316-A575-41CA-91DE-A17E3B7974AC}" srcOrd="1" destOrd="0" presId="urn:microsoft.com/office/officeart/2018/2/layout/IconVerticalSolidList"/>
    <dgm:cxn modelId="{9CC1BBF6-6267-491C-B652-D63D82F81302}" type="presParOf" srcId="{EC16658D-A416-4C13-B9AF-E55B541FAF70}" destId="{3663F59E-A272-451A-BCE7-BBAF326C53EA}" srcOrd="2" destOrd="0" presId="urn:microsoft.com/office/officeart/2018/2/layout/IconVerticalSolidList"/>
    <dgm:cxn modelId="{63ECB3BB-12D3-4F60-A0A7-E542508D3C91}" type="presParOf" srcId="{EC16658D-A416-4C13-B9AF-E55B541FAF70}" destId="{18332795-D3D2-4386-8F9A-1B23A8F2EDDF}" srcOrd="3" destOrd="0" presId="urn:microsoft.com/office/officeart/2018/2/layout/IconVerticalSolidList"/>
    <dgm:cxn modelId="{90B2F1CD-5FA6-4460-8182-58F0F283D1D7}" type="presParOf" srcId="{8E6CBDE5-C190-48F7-9770-1C0105A726A4}" destId="{5BA1954D-B6DE-43C2-A5AF-417BA8EE5152}" srcOrd="1" destOrd="0" presId="urn:microsoft.com/office/officeart/2018/2/layout/IconVerticalSolidList"/>
    <dgm:cxn modelId="{82DA1312-D7C3-4E29-B8CC-7FD65B4D1914}" type="presParOf" srcId="{8E6CBDE5-C190-48F7-9770-1C0105A726A4}" destId="{1EC4F4F9-E356-406D-BDA8-34633FD9B28A}" srcOrd="2" destOrd="0" presId="urn:microsoft.com/office/officeart/2018/2/layout/IconVerticalSolidList"/>
    <dgm:cxn modelId="{5D3B634B-D779-4F18-8804-591C2CBBDAE5}" type="presParOf" srcId="{1EC4F4F9-E356-406D-BDA8-34633FD9B28A}" destId="{C4FF621B-6BCB-4578-8CEC-8BE267FFB961}" srcOrd="0" destOrd="0" presId="urn:microsoft.com/office/officeart/2018/2/layout/IconVerticalSolidList"/>
    <dgm:cxn modelId="{972E275E-DA2F-450E-8AA1-11819A0FFDF5}" type="presParOf" srcId="{1EC4F4F9-E356-406D-BDA8-34633FD9B28A}" destId="{5399F262-BD84-41AB-9A1A-B5324C9A70C1}" srcOrd="1" destOrd="0" presId="urn:microsoft.com/office/officeart/2018/2/layout/IconVerticalSolidList"/>
    <dgm:cxn modelId="{6A04BA5A-92C4-463A-8B45-2F9BF2EA3FBD}" type="presParOf" srcId="{1EC4F4F9-E356-406D-BDA8-34633FD9B28A}" destId="{A7801408-57DF-44FE-940F-0C20D23934B2}" srcOrd="2" destOrd="0" presId="urn:microsoft.com/office/officeart/2018/2/layout/IconVerticalSolidList"/>
    <dgm:cxn modelId="{CF1AC7DF-9681-4AF7-98E6-79462BE88581}" type="presParOf" srcId="{1EC4F4F9-E356-406D-BDA8-34633FD9B28A}" destId="{89C88CDB-FE12-466D-8075-DDD207990BB1}"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0812-8D8C-4420-8F98-9AD130D81F8B}">
      <dsp:nvSpPr>
        <dsp:cNvPr id="0" name=""/>
        <dsp:cNvSpPr/>
      </dsp:nvSpPr>
      <dsp:spPr>
        <a:xfrm>
          <a:off x="0" y="748625"/>
          <a:ext cx="6683374"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9A316-A575-41CA-91DE-A17E3B7974AC}">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332795-D3D2-4386-8F9A-1B23A8F2EDDF}">
      <dsp:nvSpPr>
        <dsp:cNvPr id="0" name=""/>
        <dsp:cNvSpPr/>
      </dsp:nvSpPr>
      <dsp:spPr>
        <a:xfrm>
          <a:off x="1596299" y="748625"/>
          <a:ext cx="5087075"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666750" rtl="0">
            <a:lnSpc>
              <a:spcPct val="90000"/>
            </a:lnSpc>
            <a:spcBef>
              <a:spcPct val="0"/>
            </a:spcBef>
            <a:spcAft>
              <a:spcPct val="35000"/>
            </a:spcAft>
            <a:buNone/>
          </a:pPr>
          <a:r>
            <a:rPr lang="nl-NL" sz="1500" kern="1200"/>
            <a:t>Als de ademhalingsspieren verzwakken, kan de ademhaling</a:t>
          </a:r>
          <a:r>
            <a:rPr lang="nl-NL" sz="1500" kern="1200">
              <a:latin typeface="Tw Cen MT" panose="020B0602020104020603"/>
            </a:rPr>
            <a:t> </a:t>
          </a:r>
          <a:r>
            <a:rPr lang="nl-NL" sz="1500" kern="1200"/>
            <a:t>´s nachts kunstmatig worden ondersteund door beademing via een </a:t>
          </a:r>
          <a:r>
            <a:rPr lang="nl-NL" sz="1500" kern="1200" err="1"/>
            <a:t>neuskap</a:t>
          </a:r>
          <a:r>
            <a:rPr lang="nl-NL" sz="1500" kern="1200"/>
            <a:t> of in een later stadium door permanente beademing via een gaatje in de luchtpijp (</a:t>
          </a:r>
          <a:r>
            <a:rPr lang="nl-NL" sz="1500" kern="1200" err="1"/>
            <a:t>tracheostoma</a:t>
          </a:r>
          <a:r>
            <a:rPr lang="nl-NL" sz="1500" kern="1200"/>
            <a:t>).</a:t>
          </a:r>
          <a:r>
            <a:rPr lang="nl-NL" sz="1500" kern="1200">
              <a:latin typeface="Tw Cen MT" panose="020B0602020104020603"/>
            </a:rPr>
            <a:t> </a:t>
          </a:r>
          <a:endParaRPr lang="en-US" sz="1500" kern="1200"/>
        </a:p>
      </dsp:txBody>
      <dsp:txXfrm>
        <a:off x="1596299" y="748625"/>
        <a:ext cx="5087075" cy="1382077"/>
      </dsp:txXfrm>
    </dsp:sp>
    <dsp:sp modelId="{C4FF621B-6BCB-4578-8CEC-8BE267FFB961}">
      <dsp:nvSpPr>
        <dsp:cNvPr id="0" name=""/>
        <dsp:cNvSpPr/>
      </dsp:nvSpPr>
      <dsp:spPr>
        <a:xfrm>
          <a:off x="0" y="2476222"/>
          <a:ext cx="6683374"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9F262-BD84-41AB-9A1A-B5324C9A70C1}">
      <dsp:nvSpPr>
        <dsp:cNvPr id="0" name=""/>
        <dsp:cNvSpPr/>
      </dsp:nvSpPr>
      <dsp:spPr>
        <a:xfrm>
          <a:off x="418078" y="2787189"/>
          <a:ext cx="760142" cy="760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C88CDB-FE12-466D-8075-DDD207990BB1}">
      <dsp:nvSpPr>
        <dsp:cNvPr id="0" name=""/>
        <dsp:cNvSpPr/>
      </dsp:nvSpPr>
      <dsp:spPr>
        <a:xfrm>
          <a:off x="1596299" y="2476222"/>
          <a:ext cx="5087075"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666750">
            <a:lnSpc>
              <a:spcPct val="90000"/>
            </a:lnSpc>
            <a:spcBef>
              <a:spcPct val="0"/>
            </a:spcBef>
            <a:spcAft>
              <a:spcPct val="35000"/>
            </a:spcAft>
            <a:buNone/>
          </a:pPr>
          <a:r>
            <a:rPr lang="nl-NL" sz="1500" kern="1200"/>
            <a:t>Regelmatige controle van het hart, in principe één keer per jaar vanaf de leeftijd van tien jaar, is aangewezen. Bij afwijkingen kan al voordat er symptomen zijn, worden gestart met behandeling ter ondersteuning van het hart.</a:t>
          </a:r>
          <a:endParaRPr lang="en-US" sz="1500" kern="1200"/>
        </a:p>
      </dsp:txBody>
      <dsp:txXfrm>
        <a:off x="1596299" y="2476222"/>
        <a:ext cx="5087075" cy="13820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F930-F7A7-428F-8818-4133205396E7}" type="datetimeFigureOut">
              <a:rPr lang="nl-NL" smtClean="0"/>
              <a:t>1-10-2020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1CCBA-0089-4239-A25C-816E4609823F}" type="slidenum">
              <a:rPr lang="nl-NL" smtClean="0"/>
              <a:t>‹#›</a:t>
            </a:fld>
            <a:endParaRPr lang="nl-NL"/>
          </a:p>
        </p:txBody>
      </p:sp>
    </p:spTree>
    <p:extLst>
      <p:ext uri="{BB962C8B-B14F-4D97-AF65-F5344CB8AC3E}">
        <p14:creationId xmlns:p14="http://schemas.microsoft.com/office/powerpoint/2010/main" val="328685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Sans-Serif"/>
              <a:buChar char="v"/>
            </a:pPr>
            <a:r>
              <a:rPr lang="nl-NL"/>
              <a:t>Kinderen leren pas laat lopen, rond hun 18e maand</a:t>
            </a:r>
            <a:endParaRPr lang="en-US"/>
          </a:p>
          <a:p>
            <a:pPr marL="285750" indent="-285750">
              <a:buFont typeface="Wingdings,Sans-Serif"/>
              <a:buChar char="v"/>
            </a:pPr>
            <a:r>
              <a:rPr lang="nl-NL"/>
              <a:t>Kinderen hebben moeite met opstaan vanaf de grond of vanuit de hurkstand (beenspieren functioneren niet goed)</a:t>
            </a:r>
            <a:endParaRPr lang="en-US"/>
          </a:p>
          <a:p>
            <a:pPr marL="285750" indent="-285750">
              <a:buFont typeface="Wingdings" panose="05000000000000000000" pitchFamily="2" charset="2"/>
              <a:buChar char="v"/>
            </a:pPr>
            <a:r>
              <a:rPr lang="nl-NL"/>
              <a:t>Ze duwen hun bovenlichaam op door met hun handen op hun bovenbenen te zetten. Kinderen leren pas laat lopen, rond hun 18</a:t>
            </a:r>
            <a:r>
              <a:rPr lang="nl-NL" baseline="30000"/>
              <a:t>e</a:t>
            </a:r>
            <a:r>
              <a:rPr lang="nl-NL"/>
              <a:t> maand</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Kinderen hebben moeite met opstaan vanaf de grond of vanuit de hurkstand (beenspieren functioneren niet goed)</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Ze duwen hun bovenlichaam op door met hun handen op hun bovenbenen te zetten.</a:t>
            </a:r>
          </a:p>
          <a:p>
            <a:endParaRPr lang="nl-NL"/>
          </a:p>
        </p:txBody>
      </p:sp>
      <p:sp>
        <p:nvSpPr>
          <p:cNvPr id="4" name="Tijdelijke aanduiding voor dianummer 3"/>
          <p:cNvSpPr>
            <a:spLocks noGrp="1"/>
          </p:cNvSpPr>
          <p:nvPr>
            <p:ph type="sldNum" sz="quarter" idx="10"/>
          </p:nvPr>
        </p:nvSpPr>
        <p:spPr/>
        <p:txBody>
          <a:bodyPr/>
          <a:lstStyle/>
          <a:p>
            <a:fld id="{4D21CCBA-0089-4239-A25C-816E4609823F}" type="slidenum">
              <a:rPr lang="nl-NL" smtClean="0"/>
              <a:t>8</a:t>
            </a:fld>
            <a:endParaRPr lang="nl-NL"/>
          </a:p>
        </p:txBody>
      </p:sp>
    </p:spTree>
    <p:extLst>
      <p:ext uri="{BB962C8B-B14F-4D97-AF65-F5344CB8AC3E}">
        <p14:creationId xmlns:p14="http://schemas.microsoft.com/office/powerpoint/2010/main" val="270243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a:buChar char="•"/>
            </a:pPr>
            <a:r>
              <a:rPr lang="nl-NL"/>
              <a:t>De gemiddelde diagnoseleeftijd ligt rond de vier jaar, bij driekwart wordt de diagnose voor het vierde jaar gesteld.</a:t>
            </a:r>
          </a:p>
          <a:p>
            <a:pPr marL="285750" indent="-285750">
              <a:buFont typeface="Wingdings,Sans-Serif"/>
              <a:buChar char="v"/>
            </a:pPr>
            <a:r>
              <a:rPr lang="nl-NL"/>
              <a:t>De gemiddelde leeftijd waarop het kind in de rolstoel terechtkomt ligt tussen de 9 en 13 jaar.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De spieren van vooral bovenbenen en later ook bovenarmen zijn zwak, het uithoudingsvermogen is beperkt. </a:t>
            </a:r>
            <a:r>
              <a:rPr lang="nl-NL">
                <a:solidFill>
                  <a:prstClr val="black"/>
                </a:solidFill>
              </a:rPr>
              <a:t>De gemiddelde diagnoseleeftijd ligt rond de vier jaar, bij driekwart wordt de diagnose voor het vierde jaar gesteld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prstClr val="black"/>
                </a:solidFill>
              </a:rPr>
              <a:t>De gemiddelde leeftijd waarop het kind in de rolstoel terechtkomt ligt tussen de 9 en 13 jaar.</a:t>
            </a:r>
            <a:r>
              <a:rPr lang="nl-NL"/>
              <a:t> De spieren van vooral bovenbenen en later ook bovenarmen zijn zwak, het uithoudingsvermogen is beperkt.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solidFill>
                <a:prstClr val="black"/>
              </a:solidFill>
            </a:endParaRPr>
          </a:p>
          <a:p>
            <a:endParaRPr lang="nl-NL"/>
          </a:p>
        </p:txBody>
      </p:sp>
      <p:sp>
        <p:nvSpPr>
          <p:cNvPr id="4" name="Tijdelijke aanduiding voor dianummer 3"/>
          <p:cNvSpPr>
            <a:spLocks noGrp="1"/>
          </p:cNvSpPr>
          <p:nvPr>
            <p:ph type="sldNum" sz="quarter" idx="10"/>
          </p:nvPr>
        </p:nvSpPr>
        <p:spPr/>
        <p:txBody>
          <a:bodyPr/>
          <a:lstStyle/>
          <a:p>
            <a:fld id="{4D21CCBA-0089-4239-A25C-816E4609823F}" type="slidenum">
              <a:rPr lang="nl-NL" smtClean="0"/>
              <a:t>11</a:t>
            </a:fld>
            <a:endParaRPr lang="nl-NL"/>
          </a:p>
        </p:txBody>
      </p:sp>
    </p:spTree>
    <p:extLst>
      <p:ext uri="{BB962C8B-B14F-4D97-AF65-F5344CB8AC3E}">
        <p14:creationId xmlns:p14="http://schemas.microsoft.com/office/powerpoint/2010/main" val="293552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komt</a:t>
            </a:r>
            <a:r>
              <a:rPr lang="nl-NL" baseline="0"/>
              <a:t> er bij de studenten op als je dit vraagt? </a:t>
            </a:r>
            <a:endParaRPr lang="nl-NL"/>
          </a:p>
        </p:txBody>
      </p:sp>
      <p:sp>
        <p:nvSpPr>
          <p:cNvPr id="4" name="Tijdelijke aanduiding voor dianummer 3"/>
          <p:cNvSpPr>
            <a:spLocks noGrp="1"/>
          </p:cNvSpPr>
          <p:nvPr>
            <p:ph type="sldNum" sz="quarter" idx="10"/>
          </p:nvPr>
        </p:nvSpPr>
        <p:spPr/>
        <p:txBody>
          <a:bodyPr/>
          <a:lstStyle/>
          <a:p>
            <a:fld id="{4D21CCBA-0089-4239-A25C-816E4609823F}" type="slidenum">
              <a:rPr lang="nl-NL" smtClean="0"/>
              <a:t>13</a:t>
            </a:fld>
            <a:endParaRPr lang="nl-NL"/>
          </a:p>
        </p:txBody>
      </p:sp>
    </p:spTree>
    <p:extLst>
      <p:ext uri="{BB962C8B-B14F-4D97-AF65-F5344CB8AC3E}">
        <p14:creationId xmlns:p14="http://schemas.microsoft.com/office/powerpoint/2010/main" val="182120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Het stimuleren</a:t>
            </a:r>
            <a:r>
              <a:rPr lang="nl-NL" b="1" baseline="0"/>
              <a:t> van een positief zelfbeeld helpt.</a:t>
            </a:r>
            <a:endParaRPr lang="nl-NL" b="1"/>
          </a:p>
        </p:txBody>
      </p:sp>
      <p:sp>
        <p:nvSpPr>
          <p:cNvPr id="4" name="Tijdelijke aanduiding voor dianummer 3"/>
          <p:cNvSpPr>
            <a:spLocks noGrp="1"/>
          </p:cNvSpPr>
          <p:nvPr>
            <p:ph type="sldNum" sz="quarter" idx="10"/>
          </p:nvPr>
        </p:nvSpPr>
        <p:spPr/>
        <p:txBody>
          <a:bodyPr/>
          <a:lstStyle/>
          <a:p>
            <a:fld id="{4D21CCBA-0089-4239-A25C-816E4609823F}" type="slidenum">
              <a:rPr lang="nl-NL" smtClean="0"/>
              <a:t>16</a:t>
            </a:fld>
            <a:endParaRPr lang="nl-NL"/>
          </a:p>
        </p:txBody>
      </p:sp>
    </p:spTree>
    <p:extLst>
      <p:ext uri="{BB962C8B-B14F-4D97-AF65-F5344CB8AC3E}">
        <p14:creationId xmlns:p14="http://schemas.microsoft.com/office/powerpoint/2010/main" val="239404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cap="all"/>
              <a:t>NEARPOD</a:t>
            </a:r>
            <a:endParaRPr lang="nl-NL"/>
          </a:p>
        </p:txBody>
      </p:sp>
      <p:sp>
        <p:nvSpPr>
          <p:cNvPr id="4" name="Tijdelijke aanduiding voor dianummer 3"/>
          <p:cNvSpPr>
            <a:spLocks noGrp="1"/>
          </p:cNvSpPr>
          <p:nvPr>
            <p:ph type="sldNum" sz="quarter" idx="5"/>
          </p:nvPr>
        </p:nvSpPr>
        <p:spPr/>
        <p:txBody>
          <a:bodyPr/>
          <a:lstStyle/>
          <a:p>
            <a:fld id="{4D21CCBA-0089-4239-A25C-816E4609823F}" type="slidenum">
              <a:rPr lang="nl-NL" smtClean="0"/>
              <a:t>17</a:t>
            </a:fld>
            <a:endParaRPr lang="nl-NL"/>
          </a:p>
        </p:txBody>
      </p:sp>
    </p:spTree>
    <p:extLst>
      <p:ext uri="{BB962C8B-B14F-4D97-AF65-F5344CB8AC3E}">
        <p14:creationId xmlns:p14="http://schemas.microsoft.com/office/powerpoint/2010/main" val="27851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a:t>
            </a:r>
            <a:r>
              <a:rPr lang="nl-NL" baseline="0"/>
              <a:t> link laat de studenten zien welke fases er zijn van </a:t>
            </a:r>
            <a:r>
              <a:rPr lang="nl-NL" baseline="0" err="1"/>
              <a:t>duchenne</a:t>
            </a:r>
            <a:r>
              <a:rPr lang="nl-NL" baseline="0"/>
              <a:t>.</a:t>
            </a:r>
            <a:endParaRPr lang="nl-NL"/>
          </a:p>
        </p:txBody>
      </p:sp>
      <p:sp>
        <p:nvSpPr>
          <p:cNvPr id="4" name="Tijdelijke aanduiding voor dianummer 3"/>
          <p:cNvSpPr>
            <a:spLocks noGrp="1"/>
          </p:cNvSpPr>
          <p:nvPr>
            <p:ph type="sldNum" sz="quarter" idx="10"/>
          </p:nvPr>
        </p:nvSpPr>
        <p:spPr/>
        <p:txBody>
          <a:bodyPr/>
          <a:lstStyle/>
          <a:p>
            <a:fld id="{4D21CCBA-0089-4239-A25C-816E4609823F}" type="slidenum">
              <a:rPr lang="nl-NL" smtClean="0"/>
              <a:t>19</a:t>
            </a:fld>
            <a:endParaRPr lang="nl-NL"/>
          </a:p>
        </p:txBody>
      </p:sp>
    </p:spTree>
    <p:extLst>
      <p:ext uri="{BB962C8B-B14F-4D97-AF65-F5344CB8AC3E}">
        <p14:creationId xmlns:p14="http://schemas.microsoft.com/office/powerpoint/2010/main" val="226639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Nearpod en </a:t>
            </a:r>
            <a:r>
              <a:rPr lang="en-US" err="1">
                <a:cs typeface="Calibri"/>
              </a:rPr>
              <a:t>vragen</a:t>
            </a:r>
            <a:r>
              <a:rPr lang="en-US">
                <a:cs typeface="Calibri"/>
              </a:rPr>
              <a:t> de </a:t>
            </a:r>
            <a:r>
              <a:rPr lang="en-US" err="1">
                <a:cs typeface="Calibri"/>
              </a:rPr>
              <a:t>studenten</a:t>
            </a:r>
            <a:r>
              <a:rPr lang="en-US">
                <a:cs typeface="Calibri"/>
              </a:rPr>
              <a:t> 2 </a:t>
            </a:r>
            <a:r>
              <a:rPr lang="en-US" err="1">
                <a:cs typeface="Calibri"/>
              </a:rPr>
              <a:t>voor</a:t>
            </a:r>
            <a:r>
              <a:rPr lang="en-US">
                <a:cs typeface="Calibri"/>
              </a:rPr>
              <a:t> </a:t>
            </a:r>
            <a:r>
              <a:rPr lang="en-US" err="1">
                <a:cs typeface="Calibri"/>
              </a:rPr>
              <a:t>hun</a:t>
            </a:r>
            <a:r>
              <a:rPr lang="en-US">
                <a:cs typeface="Calibri"/>
              </a:rPr>
              <a:t> </a:t>
            </a:r>
            <a:r>
              <a:rPr lang="en-US" err="1">
                <a:cs typeface="Calibri"/>
              </a:rPr>
              <a:t>zelf</a:t>
            </a:r>
            <a:r>
              <a:rPr lang="en-US">
                <a:cs typeface="Calibri"/>
              </a:rPr>
              <a:t> </a:t>
            </a:r>
            <a:r>
              <a:rPr lang="en-US" err="1">
                <a:cs typeface="Calibri"/>
              </a:rPr>
              <a:t>geleerde</a:t>
            </a:r>
            <a:r>
              <a:rPr lang="en-US">
                <a:cs typeface="Calibri"/>
              </a:rPr>
              <a:t> </a:t>
            </a:r>
            <a:r>
              <a:rPr lang="en-US" err="1">
                <a:cs typeface="Calibri"/>
              </a:rPr>
              <a:t>doelen</a:t>
            </a:r>
            <a:r>
              <a:rPr lang="en-US">
                <a:cs typeface="Calibri"/>
              </a:rPr>
              <a:t> laten </a:t>
            </a:r>
            <a:r>
              <a:rPr lang="en-US" err="1">
                <a:cs typeface="Calibri"/>
              </a:rPr>
              <a:t>opschrijven</a:t>
            </a:r>
            <a:r>
              <a:rPr lang="en-US">
                <a:cs typeface="Calibri"/>
              </a:rPr>
              <a:t>.</a:t>
            </a:r>
          </a:p>
        </p:txBody>
      </p:sp>
      <p:sp>
        <p:nvSpPr>
          <p:cNvPr id="4" name="Tijdelijke aanduiding voor dianummer 3"/>
          <p:cNvSpPr>
            <a:spLocks noGrp="1"/>
          </p:cNvSpPr>
          <p:nvPr>
            <p:ph type="sldNum" sz="quarter" idx="5"/>
          </p:nvPr>
        </p:nvSpPr>
        <p:spPr/>
        <p:txBody>
          <a:bodyPr/>
          <a:lstStyle/>
          <a:p>
            <a:fld id="{4D21CCBA-0089-4239-A25C-816E4609823F}" type="slidenum">
              <a:rPr lang="nl-NL" smtClean="0"/>
              <a:t>20</a:t>
            </a:fld>
            <a:endParaRPr lang="nl-NL"/>
          </a:p>
        </p:txBody>
      </p:sp>
    </p:spTree>
    <p:extLst>
      <p:ext uri="{BB962C8B-B14F-4D97-AF65-F5344CB8AC3E}">
        <p14:creationId xmlns:p14="http://schemas.microsoft.com/office/powerpoint/2010/main" val="785988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4.png"/><Relationship Id="rId5" Type="http://schemas.openxmlformats.org/officeDocument/2006/relationships/diagramData" Target="../diagrams/data1.xml"/><Relationship Id="rId10" Type="http://schemas.openxmlformats.org/officeDocument/2006/relationships/image" Target="../media/image13.png"/><Relationship Id="rId4" Type="http://schemas.openxmlformats.org/officeDocument/2006/relationships/image" Target="../media/image2.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dmd-guide.org/nl/ziekte-fases/overzich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SJ5qAQu69EmX-KiDUhZOWMEu103dXoZInHEuIHXCm9pUNjVYUlNVV0pCREo4MElDOTFIWFc5NUVEViQlQCN0PWcu" TargetMode="External"/><Relationship Id="rId2" Type="http://schemas.openxmlformats.org/officeDocument/2006/relationships/hyperlink" Target="https://youtu.be/h8vQerVKA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wNthAUjytGg?feature=oembed" TargetMode="Externa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Ziekte van </a:t>
            </a:r>
            <a:r>
              <a:rPr lang="nl-NL" err="1"/>
              <a:t>Duchenne</a:t>
            </a:r>
            <a:endParaRPr lang="nl-NL"/>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6564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206836" y="762001"/>
            <a:ext cx="2989416" cy="5303732"/>
          </a:xfrm>
          <a:prstGeom prst="rect">
            <a:avLst/>
          </a:prstGeom>
        </p:spPr>
        <p:txBody>
          <a:bodyPr wrap="square">
            <a:spAutoFit/>
          </a:bodyPr>
          <a:lstStyle/>
          <a:p>
            <a:pPr marL="285750" lvl="0" indent="-285750">
              <a:buFont typeface="Wingdings" panose="05000000000000000000" pitchFamily="2" charset="2"/>
              <a:buChar char="v"/>
            </a:pPr>
            <a:r>
              <a:rPr lang="nl-NL">
                <a:solidFill>
                  <a:prstClr val="black"/>
                </a:solidFill>
              </a:rPr>
              <a:t>Hardlopen en traplopen gaan moeizaam.</a:t>
            </a:r>
          </a:p>
          <a:p>
            <a:pPr marL="285750" lvl="0" indent="-285750">
              <a:buFont typeface="Wingdings" panose="05000000000000000000" pitchFamily="2" charset="2"/>
              <a:buChar char="v"/>
            </a:pPr>
            <a:endParaRPr lang="nl-NL">
              <a:solidFill>
                <a:prstClr val="black"/>
              </a:solidFill>
            </a:endParaRPr>
          </a:p>
          <a:p>
            <a:pPr marL="285750" lvl="0" indent="-285750">
              <a:buFont typeface="Wingdings" panose="05000000000000000000" pitchFamily="2" charset="2"/>
              <a:buChar char="v"/>
            </a:pPr>
            <a:r>
              <a:rPr lang="nl-NL">
                <a:solidFill>
                  <a:prstClr val="black"/>
                </a:solidFill>
              </a:rPr>
              <a:t>Opvallend is ook dat ze vaak met de buik naar voren en een holle rug staan en lopen. </a:t>
            </a:r>
          </a:p>
          <a:p>
            <a:pPr marL="285750" lvl="0" indent="-285750">
              <a:buFont typeface="Wingdings" panose="05000000000000000000" pitchFamily="2" charset="2"/>
              <a:buChar char="v"/>
            </a:pPr>
            <a:endParaRPr lang="nl-NL">
              <a:solidFill>
                <a:prstClr val="black"/>
              </a:solidFill>
            </a:endParaRPr>
          </a:p>
          <a:p>
            <a:pPr marL="285750" lvl="0" indent="-285750">
              <a:buFont typeface="Wingdings" panose="05000000000000000000" pitchFamily="2" charset="2"/>
              <a:buChar char="v"/>
            </a:pPr>
            <a:r>
              <a:rPr lang="nl-NL">
                <a:solidFill>
                  <a:prstClr val="black"/>
                </a:solidFill>
              </a:rPr>
              <a:t>Zij lopen waggelend en hebben meestal, door het op de tenen lopen, spitsvoeten.</a:t>
            </a:r>
          </a:p>
          <a:p>
            <a:pPr marL="285750" lvl="0" indent="-285750">
              <a:buFont typeface="Wingdings" panose="05000000000000000000" pitchFamily="2" charset="2"/>
              <a:buChar char="v"/>
            </a:pPr>
            <a:endParaRPr lang="nl-NL">
              <a:solidFill>
                <a:prstClr val="black"/>
              </a:solidFill>
            </a:endParaRPr>
          </a:p>
          <a:p>
            <a:pPr marL="285750" lvl="0" indent="-285750">
              <a:buFont typeface="Wingdings" panose="05000000000000000000" pitchFamily="2" charset="2"/>
              <a:buChar char="v"/>
            </a:pPr>
            <a:r>
              <a:rPr lang="nl-NL">
                <a:solidFill>
                  <a:prstClr val="black"/>
                </a:solidFill>
              </a:rPr>
              <a:t> De kuiten voelen hard aan en zijn dikker dan normaal.</a:t>
            </a:r>
          </a:p>
          <a:p>
            <a:pPr marL="285750" lvl="0" indent="-285750">
              <a:buFont typeface="Wingdings" panose="05000000000000000000" pitchFamily="2" charset="2"/>
              <a:buChar char="v"/>
            </a:pPr>
            <a:endParaRPr lang="nl-NL">
              <a:solidFill>
                <a:prstClr val="black"/>
              </a:solidFill>
            </a:endParaRPr>
          </a:p>
        </p:txBody>
      </p:sp>
      <p:pic>
        <p:nvPicPr>
          <p:cNvPr id="2" name="Afbeelding 2" descr="Afbeelding met persoon, kleding, person, voeten&#10;&#10;Automatisch gegenereerde beschrijving">
            <a:extLst>
              <a:ext uri="{FF2B5EF4-FFF2-40B4-BE49-F238E27FC236}">
                <a16:creationId xmlns:a16="http://schemas.microsoft.com/office/drawing/2014/main" id="{D7F1B0DC-5F69-42AB-85C3-E541EC40CFE8}"/>
              </a:ext>
            </a:extLst>
          </p:cNvPr>
          <p:cNvPicPr>
            <a:picLocks noChangeAspect="1"/>
          </p:cNvPicPr>
          <p:nvPr/>
        </p:nvPicPr>
        <p:blipFill>
          <a:blip r:embed="rId2"/>
          <a:stretch>
            <a:fillRect/>
          </a:stretch>
        </p:blipFill>
        <p:spPr>
          <a:xfrm>
            <a:off x="1624960" y="1544128"/>
            <a:ext cx="2731062" cy="4114800"/>
          </a:xfrm>
          <a:prstGeom prst="rect">
            <a:avLst/>
          </a:prstGeom>
        </p:spPr>
      </p:pic>
    </p:spTree>
    <p:extLst>
      <p:ext uri="{BB962C8B-B14F-4D97-AF65-F5344CB8AC3E}">
        <p14:creationId xmlns:p14="http://schemas.microsoft.com/office/powerpoint/2010/main" val="92411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41273" y="955964"/>
            <a:ext cx="5639196" cy="424731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In de loop der jaren neemt de spierkracht af; de meeste kinderen hebben tussen hun achtste en twaalfde jaar een rolstoel nodig. Vanaf deze leeftijd ontstaan vaak contracturen (afwijkingen in de stand van de gewrichten).</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De gewrichten, eerst in de benen maar later ook in </a:t>
            </a:r>
            <a:r>
              <a:rPr lang="nl-NL" err="1"/>
              <a:t>ellebogen</a:t>
            </a:r>
            <a:r>
              <a:rPr lang="nl-NL"/>
              <a:t> en schouders, kunnen niet meer goed bewegen. De rug kan vergroeien (scoliose).</a:t>
            </a:r>
          </a:p>
          <a:p>
            <a:pPr marL="285750" indent="-285750">
              <a:buFont typeface="Wingdings" panose="05000000000000000000" pitchFamily="2" charset="2"/>
              <a:buChar char="v"/>
            </a:pPr>
            <a:endParaRPr lang="nl-NL"/>
          </a:p>
          <a:p>
            <a:pPr marL="285750" lvl="0" indent="-285750">
              <a:buFont typeface="Wingdings" panose="05000000000000000000" pitchFamily="2" charset="2"/>
              <a:buChar char="v"/>
            </a:pPr>
            <a:endParaRPr lang="nl-NL">
              <a:solidFill>
                <a:prstClr val="black"/>
              </a:solidFill>
            </a:endParaRPr>
          </a:p>
          <a:p>
            <a:pPr marL="285750" indent="-285750">
              <a:buFont typeface="Wingdings" panose="05000000000000000000" pitchFamily="2" charset="2"/>
              <a:buChar char="v"/>
            </a:pPr>
            <a:endParaRPr lang="nl-NL"/>
          </a:p>
        </p:txBody>
      </p:sp>
      <p:pic>
        <p:nvPicPr>
          <p:cNvPr id="3" name="Afbeelding 2"/>
          <p:cNvPicPr>
            <a:picLocks noChangeAspect="1"/>
          </p:cNvPicPr>
          <p:nvPr/>
        </p:nvPicPr>
        <p:blipFill>
          <a:blip r:embed="rId3"/>
          <a:stretch>
            <a:fillRect/>
          </a:stretch>
        </p:blipFill>
        <p:spPr>
          <a:xfrm>
            <a:off x="473924" y="1462954"/>
            <a:ext cx="3646632" cy="2734974"/>
          </a:xfrm>
          <a:prstGeom prst="rect">
            <a:avLst/>
          </a:prstGeom>
        </p:spPr>
      </p:pic>
    </p:spTree>
    <p:extLst>
      <p:ext uri="{BB962C8B-B14F-4D97-AF65-F5344CB8AC3E}">
        <p14:creationId xmlns:p14="http://schemas.microsoft.com/office/powerpoint/2010/main" val="84725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4" name="Tekstvak 1">
            <a:extLst>
              <a:ext uri="{FF2B5EF4-FFF2-40B4-BE49-F238E27FC236}">
                <a16:creationId xmlns:a16="http://schemas.microsoft.com/office/drawing/2014/main" id="{50EABF6F-414A-471B-9F2E-4E8AF56F2146}"/>
              </a:ext>
            </a:extLst>
          </p:cNvPr>
          <p:cNvGraphicFramePr/>
          <p:nvPr>
            <p:extLst>
              <p:ext uri="{D42A27DB-BD31-4B8C-83A1-F6EECF244321}">
                <p14:modId xmlns:p14="http://schemas.microsoft.com/office/powerpoint/2010/main" val="195054859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fbeelding 2"/>
          <p:cNvPicPr>
            <a:picLocks noChangeAspect="1"/>
          </p:cNvPicPr>
          <p:nvPr/>
        </p:nvPicPr>
        <p:blipFill>
          <a:blip r:embed="rId10"/>
          <a:stretch>
            <a:fillRect/>
          </a:stretch>
        </p:blipFill>
        <p:spPr>
          <a:xfrm>
            <a:off x="622588" y="571501"/>
            <a:ext cx="1885950" cy="1885950"/>
          </a:xfrm>
          <a:prstGeom prst="rect">
            <a:avLst/>
          </a:prstGeom>
        </p:spPr>
      </p:pic>
      <p:cxnSp>
        <p:nvCxnSpPr>
          <p:cNvPr id="6" name="Rechte verbindingslijn met pijl 5"/>
          <p:cNvCxnSpPr/>
          <p:nvPr/>
        </p:nvCxnSpPr>
        <p:spPr>
          <a:xfrm flipH="1" flipV="1">
            <a:off x="2508538" y="1842655"/>
            <a:ext cx="7494444" cy="38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Afbeelding 6"/>
          <p:cNvPicPr>
            <a:picLocks noChangeAspect="1"/>
          </p:cNvPicPr>
          <p:nvPr/>
        </p:nvPicPr>
        <p:blipFill>
          <a:blip r:embed="rId11"/>
          <a:stretch>
            <a:fillRect/>
          </a:stretch>
        </p:blipFill>
        <p:spPr>
          <a:xfrm>
            <a:off x="622588" y="2614896"/>
            <a:ext cx="1885950" cy="1709693"/>
          </a:xfrm>
          <a:prstGeom prst="rect">
            <a:avLst/>
          </a:prstGeom>
        </p:spPr>
      </p:pic>
      <p:cxnSp>
        <p:nvCxnSpPr>
          <p:cNvPr id="11" name="Rechte verbindingslijn met pijl 10"/>
          <p:cNvCxnSpPr/>
          <p:nvPr/>
        </p:nvCxnSpPr>
        <p:spPr>
          <a:xfrm flipH="1">
            <a:off x="2673927" y="2770909"/>
            <a:ext cx="65532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p:nvPicPr>
        <p:blipFill>
          <a:blip r:embed="rId12"/>
          <a:stretch>
            <a:fillRect/>
          </a:stretch>
        </p:blipFill>
        <p:spPr>
          <a:xfrm>
            <a:off x="622589" y="4644881"/>
            <a:ext cx="1885950" cy="1575242"/>
          </a:xfrm>
          <a:prstGeom prst="rect">
            <a:avLst/>
          </a:prstGeom>
        </p:spPr>
      </p:pic>
      <p:cxnSp>
        <p:nvCxnSpPr>
          <p:cNvPr id="17" name="Rechte verbindingslijn met pijl 16"/>
          <p:cNvCxnSpPr/>
          <p:nvPr/>
        </p:nvCxnSpPr>
        <p:spPr>
          <a:xfrm flipH="1">
            <a:off x="2673927" y="4184073"/>
            <a:ext cx="5943600" cy="1191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9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527" y="1440873"/>
            <a:ext cx="10280699" cy="3117272"/>
          </a:xfrm>
        </p:spPr>
        <p:txBody>
          <a:bodyPr>
            <a:normAutofit/>
          </a:bodyPr>
          <a:lstStyle/>
          <a:p>
            <a:r>
              <a:rPr lang="nl-NL"/>
              <a:t>Beroepshouding en onderliggende competenties</a:t>
            </a:r>
          </a:p>
        </p:txBody>
      </p:sp>
    </p:spTree>
    <p:extLst>
      <p:ext uri="{BB962C8B-B14F-4D97-AF65-F5344CB8AC3E}">
        <p14:creationId xmlns:p14="http://schemas.microsoft.com/office/powerpoint/2010/main" val="368384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el 1">
            <a:extLst>
              <a:ext uri="{FF2B5EF4-FFF2-40B4-BE49-F238E27FC236}">
                <a16:creationId xmlns:a16="http://schemas.microsoft.com/office/drawing/2014/main" id="{8253E591-85BA-48E2-BA03-868FBA5C789A}"/>
              </a:ext>
            </a:extLst>
          </p:cNvPr>
          <p:cNvSpPr>
            <a:spLocks noGrp="1"/>
          </p:cNvSpPr>
          <p:nvPr>
            <p:ph type="title"/>
          </p:nvPr>
        </p:nvSpPr>
        <p:spPr>
          <a:xfrm>
            <a:off x="641074" y="1419900"/>
            <a:ext cx="2844002" cy="4018201"/>
          </a:xfrm>
        </p:spPr>
        <p:txBody>
          <a:bodyPr>
            <a:normAutofit/>
          </a:bodyPr>
          <a:lstStyle/>
          <a:p>
            <a:pPr algn="l"/>
            <a:r>
              <a:rPr lang="nl-NL" sz="3100"/>
              <a:t>Dagbesteding</a:t>
            </a:r>
          </a:p>
        </p:txBody>
      </p:sp>
      <p:sp>
        <p:nvSpPr>
          <p:cNvPr id="3" name="Tijdelijke aanduiding voor inhoud 2">
            <a:extLst>
              <a:ext uri="{FF2B5EF4-FFF2-40B4-BE49-F238E27FC236}">
                <a16:creationId xmlns:a16="http://schemas.microsoft.com/office/drawing/2014/main" id="{AC569D81-5776-4DF7-B3E6-DCF3A6913F69}"/>
              </a:ext>
            </a:extLst>
          </p:cNvPr>
          <p:cNvSpPr>
            <a:spLocks noGrp="1"/>
          </p:cNvSpPr>
          <p:nvPr>
            <p:ph sz="quarter" idx="13"/>
          </p:nvPr>
        </p:nvSpPr>
        <p:spPr>
          <a:xfrm>
            <a:off x="4701008" y="1193576"/>
            <a:ext cx="6576591" cy="4470850"/>
          </a:xfrm>
        </p:spPr>
        <p:txBody>
          <a:bodyPr vert="horz" lIns="91440" tIns="45720" rIns="91440" bIns="45720" rtlCol="0" anchor="ctr">
            <a:normAutofit/>
          </a:bodyPr>
          <a:lstStyle/>
          <a:p>
            <a:pPr>
              <a:buFont typeface="Wingdings" panose="020B0604020202020204" pitchFamily="34" charset="0"/>
              <a:buChar char="v"/>
            </a:pPr>
            <a:r>
              <a:rPr lang="nl-NL" sz="1800" cap="none"/>
              <a:t>Bij dagbesteding kan het gaan om recreatieve activiteiten, cursussen, maatschappelijke activiteiten of licht werk zonder productiedwang.</a:t>
            </a:r>
          </a:p>
          <a:p>
            <a:pPr>
              <a:buFont typeface="Wingdings" panose="020B0604020202020204" pitchFamily="34" charset="0"/>
              <a:buChar char="v"/>
            </a:pPr>
            <a:endParaRPr lang="nl-NL" sz="1800"/>
          </a:p>
          <a:p>
            <a:pPr>
              <a:buFont typeface="Wingdings" panose="020B0604020202020204" pitchFamily="34" charset="0"/>
              <a:buChar char="v"/>
            </a:pPr>
            <a:r>
              <a:rPr lang="nl-NL" sz="1800" cap="none"/>
              <a:t>Op maat: als dat nodig is, kunt ook gebruikmaken van meer gespecialiseerde dagbesteding, met groepsbegeleiding, bijvoorbeeld in een activiteitencentrum, zorgboerderij of zorginstelling. Het kan ook gaan om zogenoemde ‘arbeidsmatige dagbesteding’. Dat is werk, maar zonder productiedrang en met begeleiding. </a:t>
            </a:r>
          </a:p>
          <a:p>
            <a:endParaRPr lang="nl-NL" sz="1900"/>
          </a:p>
        </p:txBody>
      </p:sp>
      <p:pic>
        <p:nvPicPr>
          <p:cNvPr id="20" name="Picture 2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76245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Afbeelding 2" descr="Afbeelding met tekst&#10;&#10;Automatisch gegenereerde beschrijving">
            <a:extLst>
              <a:ext uri="{FF2B5EF4-FFF2-40B4-BE49-F238E27FC236}">
                <a16:creationId xmlns:a16="http://schemas.microsoft.com/office/drawing/2014/main" id="{F5FB7E46-2128-42D5-831B-55F388D3BDF6}"/>
              </a:ext>
            </a:extLst>
          </p:cNvPr>
          <p:cNvPicPr>
            <a:picLocks noChangeAspect="1"/>
          </p:cNvPicPr>
          <p:nvPr/>
        </p:nvPicPr>
        <p:blipFill>
          <a:blip r:embed="rId3"/>
          <a:stretch>
            <a:fillRect/>
          </a:stretch>
        </p:blipFill>
        <p:spPr>
          <a:xfrm>
            <a:off x="2389239" y="1265050"/>
            <a:ext cx="7413522" cy="4318376"/>
          </a:xfrm>
          <a:prstGeom prst="rect">
            <a:avLst/>
          </a:prstGeom>
        </p:spPr>
      </p:pic>
    </p:spTree>
    <p:extLst>
      <p:ext uri="{BB962C8B-B14F-4D97-AF65-F5344CB8AC3E}">
        <p14:creationId xmlns:p14="http://schemas.microsoft.com/office/powerpoint/2010/main" val="247155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45029" y="1658983"/>
            <a:ext cx="8778240" cy="3970318"/>
          </a:xfrm>
          <a:prstGeom prst="rect">
            <a:avLst/>
          </a:prstGeom>
          <a:noFill/>
        </p:spPr>
        <p:txBody>
          <a:bodyPr wrap="square" rtlCol="0">
            <a:spAutoFit/>
          </a:bodyPr>
          <a:lstStyle/>
          <a:p>
            <a:pPr marL="285750" indent="-285750">
              <a:buFont typeface="Wingdings" panose="05000000000000000000" pitchFamily="2" charset="2"/>
              <a:buChar char="v"/>
            </a:pPr>
            <a:r>
              <a:rPr lang="nl-NL"/>
              <a:t>Voor alle kinderen en dus ook voor kinderen met een beperkte of onzekere levensverwachting is het kunnen kiezen wat je denkt, doet en voelt van belang voor de ontwikkeling van een positief zelfbeeld!</a:t>
            </a:r>
          </a:p>
          <a:p>
            <a:endParaRPr lang="nl-NL"/>
          </a:p>
          <a:p>
            <a:pPr marL="285750" indent="-285750">
              <a:buFont typeface="Wingdings" panose="05000000000000000000" pitchFamily="2" charset="2"/>
              <a:buChar char="v"/>
            </a:pPr>
            <a:r>
              <a:rPr lang="nl-NL"/>
              <a:t>Laat het kind gesprekspartner zijn</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Bevordering van de zelfstandigheid en de betrokkenheid bij de besluitvorming (in het bijzonder met betrekking op medische zorg) is noodzakelijk en van groot belang om autonomie en onafhankelijkheid te bevorderen</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endParaRPr lang="nl-NL"/>
          </a:p>
          <a:p>
            <a:endParaRPr lang="nl-NL"/>
          </a:p>
          <a:p>
            <a:endParaRPr lang="nl-NL"/>
          </a:p>
        </p:txBody>
      </p:sp>
    </p:spTree>
    <p:extLst>
      <p:ext uri="{BB962C8B-B14F-4D97-AF65-F5344CB8AC3E}">
        <p14:creationId xmlns:p14="http://schemas.microsoft.com/office/powerpoint/2010/main" val="186807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1165" y="618517"/>
            <a:ext cx="10627062" cy="4909447"/>
          </a:xfrm>
        </p:spPr>
        <p:txBody>
          <a:bodyPr/>
          <a:lstStyle/>
          <a:p>
            <a:r>
              <a:rPr lang="nl-NL"/>
              <a:t>Welke activiteiten kun je organiseren?</a:t>
            </a:r>
            <a:br>
              <a:rPr lang="nl-NL"/>
            </a:br>
            <a:endParaRPr lang="nl-NL">
              <a:solidFill>
                <a:srgbClr val="000000"/>
              </a:solidFill>
            </a:endParaRPr>
          </a:p>
        </p:txBody>
      </p:sp>
    </p:spTree>
    <p:extLst>
      <p:ext uri="{BB962C8B-B14F-4D97-AF65-F5344CB8AC3E}">
        <p14:creationId xmlns:p14="http://schemas.microsoft.com/office/powerpoint/2010/main" val="284887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0503" y="1658983"/>
            <a:ext cx="7942217" cy="3139321"/>
          </a:xfrm>
          <a:prstGeom prst="rect">
            <a:avLst/>
          </a:prstGeom>
          <a:noFill/>
        </p:spPr>
        <p:txBody>
          <a:bodyPr wrap="square" rtlCol="0">
            <a:spAutoFit/>
          </a:bodyPr>
          <a:lstStyle/>
          <a:p>
            <a:endParaRPr lang="nl-NL"/>
          </a:p>
          <a:p>
            <a:endParaRPr lang="nl-NL"/>
          </a:p>
          <a:p>
            <a:pPr marL="285750" lvl="0" indent="-285750">
              <a:buFont typeface="Wingdings" panose="05000000000000000000" pitchFamily="2" charset="2"/>
              <a:buChar char="v"/>
            </a:pPr>
            <a:r>
              <a:rPr lang="nl-NL">
                <a:solidFill>
                  <a:prstClr val="black"/>
                </a:solidFill>
              </a:rPr>
              <a:t>Activiteiten die leiden tot bewustwording van progressie, acceptatie. </a:t>
            </a:r>
          </a:p>
          <a:p>
            <a:pPr marL="285750" lvl="0" indent="-285750">
              <a:buFont typeface="Wingdings" panose="05000000000000000000" pitchFamily="2" charset="2"/>
              <a:buChar char="v"/>
            </a:pPr>
            <a:endParaRPr lang="nl-NL">
              <a:solidFill>
                <a:prstClr val="black"/>
              </a:solidFill>
            </a:endParaRPr>
          </a:p>
          <a:p>
            <a:pPr marL="285750" lvl="0" indent="-285750">
              <a:buFont typeface="Wingdings" panose="05000000000000000000" pitchFamily="2" charset="2"/>
              <a:buChar char="v"/>
            </a:pPr>
            <a:r>
              <a:rPr lang="nl-NL">
                <a:solidFill>
                  <a:prstClr val="black"/>
                </a:solidFill>
              </a:rPr>
              <a:t>Helpen bij het ontwikkelen van sociale vaardigheden en het leren zal het makkelijker maken om een baan te vinden en deel te nemen aan het normale dagelijkse leven tijdens volwassenheid</a:t>
            </a:r>
          </a:p>
          <a:p>
            <a:pPr marL="285750" lvl="0" indent="-285750">
              <a:buFont typeface="Wingdings" panose="05000000000000000000" pitchFamily="2" charset="2"/>
              <a:buChar char="v"/>
            </a:pPr>
            <a:endParaRPr lang="nl-NL">
              <a:solidFill>
                <a:prstClr val="black"/>
              </a:solidFill>
            </a:endParaRPr>
          </a:p>
          <a:p>
            <a:pPr marL="285750" lvl="0" indent="-285750">
              <a:buFont typeface="Wingdings" panose="05000000000000000000" pitchFamily="2" charset="2"/>
              <a:buChar char="v"/>
            </a:pPr>
            <a:r>
              <a:rPr lang="nl-NL">
                <a:solidFill>
                  <a:prstClr val="black"/>
                </a:solidFill>
              </a:rPr>
              <a:t>Bewegingsactiviteiten met inzet op zolang mogelijk spierbehoud</a:t>
            </a:r>
          </a:p>
          <a:p>
            <a:endParaRPr lang="nl-NL"/>
          </a:p>
        </p:txBody>
      </p:sp>
    </p:spTree>
    <p:extLst>
      <p:ext uri="{BB962C8B-B14F-4D97-AF65-F5344CB8AC3E}">
        <p14:creationId xmlns:p14="http://schemas.microsoft.com/office/powerpoint/2010/main" val="368065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Rechthoek 2"/>
          <p:cNvSpPr/>
          <p:nvPr/>
        </p:nvSpPr>
        <p:spPr>
          <a:xfrm>
            <a:off x="1856509" y="2632365"/>
            <a:ext cx="7287491" cy="646331"/>
          </a:xfrm>
          <a:prstGeom prst="rect">
            <a:avLst/>
          </a:prstGeom>
        </p:spPr>
        <p:txBody>
          <a:bodyPr wrap="square" lIns="91440" tIns="45720" rIns="91440" bIns="45720" anchor="t">
            <a:spAutoFit/>
          </a:bodyPr>
          <a:lstStyle/>
          <a:p>
            <a:r>
              <a:rPr lang="nl-NL">
                <a:hlinkClick r:id="rId3"/>
              </a:rPr>
              <a:t>http://www.dmd-guide.org/nl/ziekte-fases/overzicht/</a:t>
            </a:r>
            <a:endParaRPr lang="nl-NL"/>
          </a:p>
          <a:p>
            <a:endParaRPr lang="nl-NL"/>
          </a:p>
        </p:txBody>
      </p:sp>
    </p:spTree>
    <p:extLst>
      <p:ext uri="{BB962C8B-B14F-4D97-AF65-F5344CB8AC3E}">
        <p14:creationId xmlns:p14="http://schemas.microsoft.com/office/powerpoint/2010/main" val="361895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el 1">
            <a:extLst>
              <a:ext uri="{FF2B5EF4-FFF2-40B4-BE49-F238E27FC236}">
                <a16:creationId xmlns:a16="http://schemas.microsoft.com/office/drawing/2014/main" id="{FAA5D887-6E8A-40BA-A3F2-64E24D3EA719}"/>
              </a:ext>
            </a:extLst>
          </p:cNvPr>
          <p:cNvSpPr>
            <a:spLocks noGrp="1"/>
          </p:cNvSpPr>
          <p:nvPr>
            <p:ph type="title"/>
          </p:nvPr>
        </p:nvSpPr>
        <p:spPr>
          <a:xfrm>
            <a:off x="641074" y="1419900"/>
            <a:ext cx="2844002" cy="4018201"/>
          </a:xfrm>
        </p:spPr>
        <p:txBody>
          <a:bodyPr>
            <a:normAutofit/>
          </a:bodyPr>
          <a:lstStyle/>
          <a:p>
            <a:pPr algn="l"/>
            <a:r>
              <a:rPr lang="nl-NL" sz="2800">
                <a:ea typeface="+mj-lt"/>
                <a:cs typeface="+mj-lt"/>
              </a:rPr>
              <a:t>LESSENREEKS</a:t>
            </a:r>
            <a:br>
              <a:rPr lang="nl-NL" sz="2800">
                <a:ea typeface="+mj-lt"/>
                <a:cs typeface="+mj-lt"/>
              </a:rPr>
            </a:br>
            <a:r>
              <a:rPr lang="nl-NL" sz="2800">
                <a:ea typeface="+mj-lt"/>
                <a:cs typeface="+mj-lt"/>
              </a:rPr>
              <a:t>EIND OPDRACHT</a:t>
            </a:r>
            <a:br>
              <a:rPr lang="nl-NL" sz="2800">
                <a:ea typeface="+mj-lt"/>
                <a:cs typeface="+mj-lt"/>
              </a:rPr>
            </a:br>
            <a:br>
              <a:rPr lang="nl-NL" sz="2800">
                <a:ea typeface="+mj-lt"/>
                <a:cs typeface="+mj-lt"/>
              </a:rPr>
            </a:br>
            <a:br>
              <a:rPr lang="nl-NL" sz="2800">
                <a:ea typeface="+mj-lt"/>
                <a:cs typeface="+mj-lt"/>
              </a:rPr>
            </a:br>
            <a:r>
              <a:rPr lang="nl-NL" sz="2800">
                <a:solidFill>
                  <a:srgbClr val="000000"/>
                </a:solidFill>
              </a:rPr>
              <a:t>Leerdoelen</a:t>
            </a:r>
            <a:br>
              <a:rPr lang="nl-NL" sz="2800"/>
            </a:br>
            <a:r>
              <a:rPr lang="nl-NL" sz="2800">
                <a:solidFill>
                  <a:srgbClr val="000000"/>
                </a:solidFill>
              </a:rPr>
              <a:t>Uitleg</a:t>
            </a:r>
            <a:br>
              <a:rPr lang="nl-NL" sz="2800"/>
            </a:br>
            <a:br>
              <a:rPr lang="nl-NL" sz="2800"/>
            </a:br>
            <a:br>
              <a:rPr lang="nl-NL" sz="2800"/>
            </a:br>
            <a:endParaRPr lang="nl-NL" sz="2800"/>
          </a:p>
        </p:txBody>
      </p:sp>
      <p:sp>
        <p:nvSpPr>
          <p:cNvPr id="3" name="Tijdelijke aanduiding voor inhoud 2">
            <a:extLst>
              <a:ext uri="{FF2B5EF4-FFF2-40B4-BE49-F238E27FC236}">
                <a16:creationId xmlns:a16="http://schemas.microsoft.com/office/drawing/2014/main" id="{5594F311-62A9-4703-955C-EB0FF6371274}"/>
              </a:ext>
            </a:extLst>
          </p:cNvPr>
          <p:cNvSpPr>
            <a:spLocks noGrp="1"/>
          </p:cNvSpPr>
          <p:nvPr>
            <p:ph sz="quarter" idx="13"/>
          </p:nvPr>
        </p:nvSpPr>
        <p:spPr>
          <a:xfrm>
            <a:off x="4701008" y="1193576"/>
            <a:ext cx="6576591" cy="4470850"/>
          </a:xfrm>
        </p:spPr>
        <p:txBody>
          <a:bodyPr anchor="ctr">
            <a:normAutofit fontScale="55000" lnSpcReduction="20000"/>
          </a:bodyPr>
          <a:lstStyle/>
          <a:p>
            <a:pPr marL="0" indent="0">
              <a:buNone/>
            </a:pPr>
            <a:r>
              <a:rPr lang="nl-NL" b="1">
                <a:ea typeface="+mn-lt"/>
                <a:cs typeface="+mn-lt"/>
              </a:rPr>
              <a:t>Leerdoel 1. (kennisdoel)</a:t>
            </a:r>
            <a:endParaRPr lang="nl-NL" b="1"/>
          </a:p>
          <a:p>
            <a:r>
              <a:rPr lang="nl-NL">
                <a:ea typeface="+mn-lt"/>
                <a:cs typeface="+mn-lt"/>
              </a:rPr>
              <a:t>De student laat in de laatste les door middel van een filmpje zien dat hij/zij kennis heeft over</a:t>
            </a:r>
            <a:endParaRPr lang="nl-NL"/>
          </a:p>
          <a:p>
            <a:r>
              <a:rPr lang="nl-NL">
                <a:ea typeface="+mn-lt"/>
                <a:cs typeface="+mn-lt"/>
              </a:rPr>
              <a:t>het (dis)functioneren van een zorgvrager met de ziekte van </a:t>
            </a:r>
            <a:r>
              <a:rPr lang="nl-NL" err="1">
                <a:ea typeface="+mn-lt"/>
                <a:cs typeface="+mn-lt"/>
              </a:rPr>
              <a:t>Duchenne</a:t>
            </a:r>
            <a:r>
              <a:rPr lang="nl-NL">
                <a:ea typeface="+mn-lt"/>
                <a:cs typeface="+mn-lt"/>
              </a:rPr>
              <a:t>.</a:t>
            </a:r>
            <a:endParaRPr lang="nl-NL"/>
          </a:p>
          <a:p>
            <a:pPr marL="0" indent="0">
              <a:buNone/>
            </a:pPr>
            <a:r>
              <a:rPr lang="nl-NL" b="1">
                <a:ea typeface="+mn-lt"/>
                <a:cs typeface="+mn-lt"/>
              </a:rPr>
              <a:t>Leerdoel 2. (vaardigheidsdoel)</a:t>
            </a:r>
            <a:endParaRPr lang="nl-NL" b="1"/>
          </a:p>
          <a:p>
            <a:r>
              <a:rPr lang="nl-NL">
                <a:ea typeface="+mn-lt"/>
                <a:cs typeface="+mn-lt"/>
              </a:rPr>
              <a:t>De student laat in het filmpje door middel van vaardigheden en beroepshouding zien dat</a:t>
            </a:r>
            <a:endParaRPr lang="nl-NL"/>
          </a:p>
          <a:p>
            <a:r>
              <a:rPr lang="nl-NL">
                <a:ea typeface="+mn-lt"/>
                <a:cs typeface="+mn-lt"/>
              </a:rPr>
              <a:t>hij/zij de zorgvrager met de ziekte van </a:t>
            </a:r>
            <a:r>
              <a:rPr lang="nl-NL" err="1">
                <a:ea typeface="+mn-lt"/>
                <a:cs typeface="+mn-lt"/>
              </a:rPr>
              <a:t>Duchenne</a:t>
            </a:r>
            <a:r>
              <a:rPr lang="nl-NL">
                <a:ea typeface="+mn-lt"/>
                <a:cs typeface="+mn-lt"/>
              </a:rPr>
              <a:t> stimuleert tot ontwikkeling.</a:t>
            </a:r>
            <a:endParaRPr lang="nl-NL"/>
          </a:p>
          <a:p>
            <a:pPr marL="0" indent="0">
              <a:buNone/>
            </a:pPr>
            <a:r>
              <a:rPr lang="nl-NL" b="1">
                <a:ea typeface="+mn-lt"/>
                <a:cs typeface="+mn-lt"/>
              </a:rPr>
              <a:t>Leerdoel 3: (beroepshoudingdoel)</a:t>
            </a:r>
            <a:endParaRPr lang="nl-NL" b="1"/>
          </a:p>
          <a:p>
            <a:r>
              <a:rPr lang="nl-NL">
                <a:ea typeface="+mn-lt"/>
                <a:cs typeface="+mn-lt"/>
              </a:rPr>
              <a:t>De student laat in het filmpje de interactievaardigheden 'sensitieve </a:t>
            </a:r>
            <a:r>
              <a:rPr lang="nl-NL" err="1">
                <a:ea typeface="+mn-lt"/>
                <a:cs typeface="+mn-lt"/>
              </a:rPr>
              <a:t>responsiteit</a:t>
            </a:r>
            <a:r>
              <a:rPr lang="nl-NL">
                <a:ea typeface="+mn-lt"/>
                <a:cs typeface="+mn-lt"/>
              </a:rPr>
              <a:t>', respect voor</a:t>
            </a:r>
            <a:endParaRPr lang="nl-NL"/>
          </a:p>
          <a:p>
            <a:r>
              <a:rPr lang="nl-NL">
                <a:ea typeface="+mn-lt"/>
                <a:cs typeface="+mn-lt"/>
              </a:rPr>
              <a:t>autonomie' en 'praten en uitleggen' effectief zien.</a:t>
            </a:r>
            <a:endParaRPr lang="nl-NL"/>
          </a:p>
          <a:p>
            <a:r>
              <a:rPr lang="nl-NL">
                <a:ea typeface="+mn-lt"/>
                <a:cs typeface="+mn-lt"/>
              </a:rPr>
              <a:t>De onderliggende competenties zijn: Ethisch en integer handelen, Onderzoeken, Op de</a:t>
            </a:r>
            <a:endParaRPr lang="nl-NL"/>
          </a:p>
          <a:p>
            <a:r>
              <a:rPr lang="nl-NL">
                <a:ea typeface="+mn-lt"/>
                <a:cs typeface="+mn-lt"/>
              </a:rPr>
              <a:t>behoeften en verwachtingen van de "klant" richten, Instructies en procedures</a:t>
            </a:r>
            <a:endParaRPr lang="nl-NL"/>
          </a:p>
          <a:p>
            <a:r>
              <a:rPr lang="nl-NL">
                <a:ea typeface="+mn-lt"/>
                <a:cs typeface="+mn-lt"/>
              </a:rPr>
              <a:t>opvolgen, Aandacht en begrip tonen</a:t>
            </a:r>
            <a:endParaRPr lang="nl-NL"/>
          </a:p>
          <a:p>
            <a:endParaRPr lang="nl-NL"/>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5537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Afbeelding 3">
            <a:extLst>
              <a:ext uri="{FF2B5EF4-FFF2-40B4-BE49-F238E27FC236}">
                <a16:creationId xmlns:a16="http://schemas.microsoft.com/office/drawing/2014/main" id="{6E37E5C8-92D7-4505-8A90-F2DDBA18B8CA}"/>
              </a:ext>
            </a:extLst>
          </p:cNvPr>
          <p:cNvPicPr>
            <a:picLocks noChangeAspect="1"/>
          </p:cNvPicPr>
          <p:nvPr/>
        </p:nvPicPr>
        <p:blipFill>
          <a:blip r:embed="rId4"/>
          <a:stretch>
            <a:fillRect/>
          </a:stretch>
        </p:blipFill>
        <p:spPr>
          <a:xfrm>
            <a:off x="4663611" y="965201"/>
            <a:ext cx="2864778" cy="4918074"/>
          </a:xfrm>
          <a:prstGeom prst="rect">
            <a:avLst/>
          </a:prstGeom>
        </p:spPr>
      </p:pic>
    </p:spTree>
    <p:extLst>
      <p:ext uri="{BB962C8B-B14F-4D97-AF65-F5344CB8AC3E}">
        <p14:creationId xmlns:p14="http://schemas.microsoft.com/office/powerpoint/2010/main" val="419740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p:cNvSpPr txBox="1"/>
          <p:nvPr/>
        </p:nvSpPr>
        <p:spPr>
          <a:xfrm>
            <a:off x="5838521" y="701287"/>
            <a:ext cx="4030673" cy="5632311"/>
          </a:xfrm>
          <a:prstGeom prst="rect">
            <a:avLst/>
          </a:prstGeom>
          <a:noFill/>
        </p:spPr>
        <p:txBody>
          <a:bodyPr wrap="square" rtlCol="0">
            <a:spAutoFit/>
          </a:bodyPr>
          <a:lstStyle/>
          <a:p>
            <a:pPr algn="ctr"/>
            <a:r>
              <a:rPr lang="nl-NL" b="1"/>
              <a:t>Wat is de ziekte van </a:t>
            </a:r>
            <a:r>
              <a:rPr lang="nl-NL" b="1" err="1"/>
              <a:t>Duchenne</a:t>
            </a:r>
            <a:r>
              <a:rPr lang="nl-NL" b="1"/>
              <a:t>?</a:t>
            </a:r>
          </a:p>
          <a:p>
            <a:endParaRPr lang="nl-NL"/>
          </a:p>
          <a:p>
            <a:pPr marL="285750" indent="-285750">
              <a:buFont typeface="Wingdings" panose="05000000000000000000" pitchFamily="2" charset="2"/>
              <a:buChar char="v"/>
            </a:pPr>
            <a:r>
              <a:rPr lang="nl-NL"/>
              <a:t>Het is een erfelijke ziekte, een fout in het dystrofie-gen veroorzaakt een tekort aan het eiwit </a:t>
            </a:r>
            <a:r>
              <a:rPr lang="nl-NL" err="1"/>
              <a:t>dystrofine</a:t>
            </a:r>
            <a:r>
              <a:rPr lang="nl-NL"/>
              <a:t> in de spiercelwand. Dit eiwit geeft de spier veerkracht en stevigheid.</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Zonder </a:t>
            </a:r>
            <a:r>
              <a:rPr lang="nl-NL" err="1"/>
              <a:t>dystrofine</a:t>
            </a:r>
            <a:r>
              <a:rPr lang="nl-NL"/>
              <a:t> beschadigen de spiercellen, ze sterven op den duur af. Er komt bindweefsel voor in de plaats</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r>
              <a:rPr lang="nl-NL"/>
              <a:t>1 op de 3000 á 4000 jongens krijgt de ziekte ( zonen hebben 50 % kans op het krijgen van de aandoening als moeders dragers zijn, 30% krijgt de aandoening spontaan)</a:t>
            </a:r>
          </a:p>
          <a:p>
            <a:pPr marL="285750" indent="-285750">
              <a:buFont typeface="Wingdings" panose="05000000000000000000" pitchFamily="2" charset="2"/>
              <a:buChar char="v"/>
            </a:pPr>
            <a:endParaRPr lang="nl-NL"/>
          </a:p>
          <a:p>
            <a:pPr marL="285750" indent="-285750">
              <a:buFont typeface="Wingdings" panose="05000000000000000000" pitchFamily="2" charset="2"/>
              <a:buChar char="v"/>
            </a:pPr>
            <a:endParaRPr lang="nl-NL"/>
          </a:p>
        </p:txBody>
      </p:sp>
      <p:pic>
        <p:nvPicPr>
          <p:cNvPr id="3" name="Afbeelding 3">
            <a:extLst>
              <a:ext uri="{FF2B5EF4-FFF2-40B4-BE49-F238E27FC236}">
                <a16:creationId xmlns:a16="http://schemas.microsoft.com/office/drawing/2014/main" id="{9211E554-3972-4512-9980-5A8E5A45AC30}"/>
              </a:ext>
            </a:extLst>
          </p:cNvPr>
          <p:cNvPicPr>
            <a:picLocks noChangeAspect="1"/>
          </p:cNvPicPr>
          <p:nvPr/>
        </p:nvPicPr>
        <p:blipFill>
          <a:blip r:embed="rId2"/>
          <a:stretch>
            <a:fillRect/>
          </a:stretch>
        </p:blipFill>
        <p:spPr>
          <a:xfrm>
            <a:off x="813759" y="1389339"/>
            <a:ext cx="4597878" cy="4179964"/>
          </a:xfrm>
          <a:prstGeom prst="rect">
            <a:avLst/>
          </a:prstGeom>
        </p:spPr>
      </p:pic>
    </p:spTree>
    <p:extLst>
      <p:ext uri="{BB962C8B-B14F-4D97-AF65-F5344CB8AC3E}">
        <p14:creationId xmlns:p14="http://schemas.microsoft.com/office/powerpoint/2010/main" val="282646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DCEF3-A4AF-4B06-BAF9-A75DC4FDDEE5}"/>
              </a:ext>
            </a:extLst>
          </p:cNvPr>
          <p:cNvSpPr>
            <a:spLocks noGrp="1"/>
          </p:cNvSpPr>
          <p:nvPr>
            <p:ph type="title"/>
          </p:nvPr>
        </p:nvSpPr>
        <p:spPr/>
        <p:txBody>
          <a:bodyPr/>
          <a:lstStyle/>
          <a:p>
            <a:r>
              <a:rPr lang="nl-NL"/>
              <a:t>Expertgroepjes en opdracht</a:t>
            </a:r>
          </a:p>
        </p:txBody>
      </p:sp>
      <p:sp>
        <p:nvSpPr>
          <p:cNvPr id="3" name="Tijdelijke aanduiding voor inhoud 2">
            <a:extLst>
              <a:ext uri="{FF2B5EF4-FFF2-40B4-BE49-F238E27FC236}">
                <a16:creationId xmlns:a16="http://schemas.microsoft.com/office/drawing/2014/main" id="{7460B54A-74EC-4158-9870-B858A8C9A2A1}"/>
              </a:ext>
            </a:extLst>
          </p:cNvPr>
          <p:cNvSpPr>
            <a:spLocks noGrp="1"/>
          </p:cNvSpPr>
          <p:nvPr>
            <p:ph sz="quarter" idx="13"/>
          </p:nvPr>
        </p:nvSpPr>
        <p:spPr/>
        <p:txBody>
          <a:bodyPr vert="horz" lIns="91440" tIns="45720" rIns="91440" bIns="45720" rtlCol="0" anchor="t">
            <a:normAutofit/>
          </a:bodyPr>
          <a:lstStyle/>
          <a:p>
            <a:r>
              <a:rPr lang="nl-NL"/>
              <a:t>Groepsindeling via www. </a:t>
            </a:r>
            <a:r>
              <a:rPr lang="nl-NL" err="1"/>
              <a:t>Maakgroepjes.xyz</a:t>
            </a:r>
          </a:p>
          <a:p>
            <a:endParaRPr lang="nl-NL"/>
          </a:p>
          <a:p>
            <a:r>
              <a:rPr lang="nl-NL"/>
              <a:t>Opdracht Plenair bespreken</a:t>
            </a:r>
          </a:p>
          <a:p>
            <a:pPr marL="0" indent="0">
              <a:buNone/>
            </a:pPr>
            <a:endParaRPr lang="nl-NL"/>
          </a:p>
        </p:txBody>
      </p:sp>
    </p:spTree>
    <p:extLst>
      <p:ext uri="{BB962C8B-B14F-4D97-AF65-F5344CB8AC3E}">
        <p14:creationId xmlns:p14="http://schemas.microsoft.com/office/powerpoint/2010/main" val="302136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1C7626-3265-443A-A3F7-28FA5594C650}"/>
              </a:ext>
            </a:extLst>
          </p:cNvPr>
          <p:cNvSpPr>
            <a:spLocks noGrp="1"/>
          </p:cNvSpPr>
          <p:nvPr>
            <p:ph type="title"/>
          </p:nvPr>
        </p:nvSpPr>
        <p:spPr/>
        <p:txBody>
          <a:bodyPr/>
          <a:lstStyle/>
          <a:p>
            <a:r>
              <a:rPr lang="nl-NL"/>
              <a:t>Huiswerkopdracht bespreken</a:t>
            </a:r>
            <a:br>
              <a:rPr lang="nl-NL"/>
            </a:br>
            <a:endParaRPr lang="nl-NL"/>
          </a:p>
        </p:txBody>
      </p:sp>
      <p:sp>
        <p:nvSpPr>
          <p:cNvPr id="3" name="Tijdelijke aanduiding voor inhoud 2">
            <a:extLst>
              <a:ext uri="{FF2B5EF4-FFF2-40B4-BE49-F238E27FC236}">
                <a16:creationId xmlns:a16="http://schemas.microsoft.com/office/drawing/2014/main" id="{F8E375A4-CBD8-47B3-A5DF-7564F3A2730B}"/>
              </a:ext>
            </a:extLst>
          </p:cNvPr>
          <p:cNvSpPr>
            <a:spLocks noGrp="1"/>
          </p:cNvSpPr>
          <p:nvPr>
            <p:ph sz="quarter" idx="13"/>
          </p:nvPr>
        </p:nvSpPr>
        <p:spPr/>
        <p:txBody>
          <a:bodyPr vert="horz" lIns="91440" tIns="45720" rIns="91440" bIns="45720" rtlCol="0" anchor="t">
            <a:normAutofit/>
          </a:bodyPr>
          <a:lstStyle/>
          <a:p>
            <a:endParaRPr lang="nl-NL">
              <a:ea typeface="+mn-lt"/>
              <a:cs typeface="+mn-lt"/>
            </a:endParaRPr>
          </a:p>
          <a:p>
            <a:endParaRPr lang="nl-NL"/>
          </a:p>
          <a:p>
            <a:endParaRPr lang="nl-NL"/>
          </a:p>
        </p:txBody>
      </p:sp>
      <p:graphicFrame>
        <p:nvGraphicFramePr>
          <p:cNvPr id="5" name="Tabel 4">
            <a:extLst>
              <a:ext uri="{FF2B5EF4-FFF2-40B4-BE49-F238E27FC236}">
                <a16:creationId xmlns:a16="http://schemas.microsoft.com/office/drawing/2014/main" id="{F5C0BBFD-6B72-4FF8-8ED2-58E0EE4698FC}"/>
              </a:ext>
            </a:extLst>
          </p:cNvPr>
          <p:cNvGraphicFramePr>
            <a:graphicFrameLocks noGrp="1"/>
          </p:cNvGraphicFramePr>
          <p:nvPr>
            <p:extLst>
              <p:ext uri="{D42A27DB-BD31-4B8C-83A1-F6EECF244321}">
                <p14:modId xmlns:p14="http://schemas.microsoft.com/office/powerpoint/2010/main" val="4206362478"/>
              </p:ext>
            </p:extLst>
          </p:nvPr>
        </p:nvGraphicFramePr>
        <p:xfrm>
          <a:off x="948905" y="2472905"/>
          <a:ext cx="9935757" cy="2194560"/>
        </p:xfrm>
        <a:graphic>
          <a:graphicData uri="http://schemas.openxmlformats.org/drawingml/2006/table">
            <a:tbl>
              <a:tblPr firstRow="1" bandRow="1">
                <a:tableStyleId>{5C22544A-7EE6-4342-B048-85BDC9FD1C3A}</a:tableStyleId>
              </a:tblPr>
              <a:tblGrid>
                <a:gridCol w="9935757">
                  <a:extLst>
                    <a:ext uri="{9D8B030D-6E8A-4147-A177-3AD203B41FA5}">
                      <a16:colId xmlns:a16="http://schemas.microsoft.com/office/drawing/2014/main" val="2721554945"/>
                    </a:ext>
                  </a:extLst>
                </a:gridCol>
              </a:tblGrid>
              <a:tr h="0">
                <a:tc>
                  <a:txBody>
                    <a:bodyPr/>
                    <a:lstStyle/>
                    <a:p>
                      <a:pPr algn="l"/>
                      <a:r>
                        <a:rPr lang="nl-NL" sz="1800" kern="1200">
                          <a:solidFill>
                            <a:schemeClr val="tx1"/>
                          </a:solidFill>
                          <a:latin typeface="+mn-lt"/>
                          <a:ea typeface="+mn-ea"/>
                          <a:cs typeface="+mn-cs"/>
                        </a:rPr>
                        <a:t>Opdracht in team</a:t>
                      </a:r>
                    </a:p>
                    <a:p>
                      <a:pPr algn="l"/>
                      <a:r>
                        <a:rPr lang="nl-NL" sz="1800" kern="1200">
                          <a:solidFill>
                            <a:schemeClr val="tx1"/>
                          </a:solidFill>
                          <a:latin typeface="+mn-lt"/>
                          <a:ea typeface="+mn-ea"/>
                          <a:cs typeface="+mn-cs"/>
                        </a:rPr>
                        <a:t>Film: </a:t>
                      </a:r>
                    </a:p>
                    <a:p>
                      <a:pPr algn="l"/>
                      <a:r>
                        <a:rPr lang="nl-NL" sz="1800" b="1" kern="120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https://youtu.be/h8vQerVKAOs</a:t>
                      </a:r>
                      <a:endParaRPr lang="nl-NL" sz="1800" b="1" kern="1200">
                        <a:solidFill>
                          <a:schemeClr val="tx1"/>
                        </a:solidFill>
                        <a:latin typeface="+mn-lt"/>
                        <a:ea typeface="+mn-ea"/>
                        <a:cs typeface="+mn-cs"/>
                      </a:endParaRPr>
                    </a:p>
                    <a:p>
                      <a:pPr algn="l"/>
                      <a:r>
                        <a:rPr lang="nl-NL" sz="1800" kern="1200">
                          <a:solidFill>
                            <a:schemeClr val="tx1"/>
                          </a:solidFill>
                          <a:latin typeface="+mn-lt"/>
                          <a:ea typeface="+mn-ea"/>
                          <a:cs typeface="+mn-cs"/>
                        </a:rPr>
                        <a:t>Vragen:</a:t>
                      </a:r>
                    </a:p>
                    <a:p>
                      <a:pPr algn="l"/>
                      <a:r>
                        <a:rPr lang="nl-NL" sz="18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https://forms.office.com/Pages/ResponsePage.aspx?id=SJ5qAQu69EmX-KiDUhZOWMEu103dXoZInHEuIHXCm9pUNjVYUlNVV0pCREo4MElDOTFIWFc5NUVEViQlQCN0PWcu</a:t>
                      </a:r>
                      <a:endParaRPr lang="nl-NL" sz="1800" kern="1200">
                        <a:solidFill>
                          <a:schemeClr val="tx1"/>
                        </a:solidFill>
                        <a:latin typeface="+mn-lt"/>
                        <a:ea typeface="+mn-ea"/>
                        <a:cs typeface="+mn-cs"/>
                      </a:endParaRPr>
                    </a:p>
                    <a:p>
                      <a:pPr algn="l"/>
                      <a:endParaRPr lang="nl-NL" sz="1800" kern="1200">
                        <a:solidFill>
                          <a:schemeClr val="tx1"/>
                        </a:solidFill>
                        <a:latin typeface="+mn-lt"/>
                        <a:ea typeface="+mn-ea"/>
                        <a:cs typeface="+mn-cs"/>
                      </a:endParaRPr>
                    </a:p>
                    <a:p>
                      <a:pPr algn="l"/>
                      <a:endParaRPr lang="nl-NL">
                        <a:effectLst/>
                      </a:endParaRPr>
                    </a:p>
                  </a:txBody>
                  <a:tcPr marL="68580" marR="68580" marT="0" marB="0"/>
                </a:tc>
                <a:extLst>
                  <a:ext uri="{0D108BD9-81ED-4DB2-BD59-A6C34878D82A}">
                    <a16:rowId xmlns:a16="http://schemas.microsoft.com/office/drawing/2014/main" val="2056319181"/>
                  </a:ext>
                </a:extLst>
              </a:tr>
            </a:tbl>
          </a:graphicData>
        </a:graphic>
      </p:graphicFrame>
      <p:sp>
        <p:nvSpPr>
          <p:cNvPr id="6" name="Tekstvak 5">
            <a:extLst>
              <a:ext uri="{FF2B5EF4-FFF2-40B4-BE49-F238E27FC236}">
                <a16:creationId xmlns:a16="http://schemas.microsoft.com/office/drawing/2014/main" id="{AE84D99D-4AAC-4994-9442-7B8B47BD69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p>
        </p:txBody>
      </p:sp>
    </p:spTree>
    <p:extLst>
      <p:ext uri="{BB962C8B-B14F-4D97-AF65-F5344CB8AC3E}">
        <p14:creationId xmlns:p14="http://schemas.microsoft.com/office/powerpoint/2010/main" val="399896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Rectangle 21">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26" name="Picture 25">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el 1">
            <a:extLst>
              <a:ext uri="{FF2B5EF4-FFF2-40B4-BE49-F238E27FC236}">
                <a16:creationId xmlns:a16="http://schemas.microsoft.com/office/drawing/2014/main" id="{9BE66A7A-78D6-41F0-805B-5EB2137E1BC2}"/>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a:t>Ontwikkelingsfases Duchenne</a:t>
            </a:r>
          </a:p>
        </p:txBody>
      </p:sp>
      <p:pic>
        <p:nvPicPr>
          <p:cNvPr id="28" name="Picture 27">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30" name="Picture 29">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53217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7" name="Picture 16">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4" name="Titel 3"/>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a:t>Wat is de ziekte van duchenne?</a:t>
            </a:r>
          </a:p>
        </p:txBody>
      </p:sp>
      <p:pic>
        <p:nvPicPr>
          <p:cNvPr id="19" name="Picture 18">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1" name="Picture 20">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20530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Afbeelding 2">
            <a:extLst>
              <a:ext uri="{FF2B5EF4-FFF2-40B4-BE49-F238E27FC236}">
                <a16:creationId xmlns:a16="http://schemas.microsoft.com/office/drawing/2014/main" id="{C1C36978-A482-4700-AECF-E55312991DDD}"/>
              </a:ext>
            </a:extLst>
          </p:cNvPr>
          <p:cNvPicPr>
            <a:picLocks noChangeAspect="1"/>
          </p:cNvPicPr>
          <p:nvPr/>
        </p:nvPicPr>
        <p:blipFill>
          <a:blip r:embed="rId4"/>
          <a:stretch>
            <a:fillRect/>
          </a:stretch>
        </p:blipFill>
        <p:spPr>
          <a:xfrm>
            <a:off x="3201184" y="965201"/>
            <a:ext cx="5789631" cy="4918074"/>
          </a:xfrm>
          <a:prstGeom prst="rect">
            <a:avLst/>
          </a:prstGeom>
        </p:spPr>
      </p:pic>
    </p:spTree>
    <p:extLst>
      <p:ext uri="{BB962C8B-B14F-4D97-AF65-F5344CB8AC3E}">
        <p14:creationId xmlns:p14="http://schemas.microsoft.com/office/powerpoint/2010/main" val="308996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47155C6E-91BF-431D-9052-685726DFE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9B92EA-70A3-4CD0-A35F-D144D7F0F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8">
            <a:hlinkClick r:id="" action="ppaction://media"/>
            <a:extLst>
              <a:ext uri="{FF2B5EF4-FFF2-40B4-BE49-F238E27FC236}">
                <a16:creationId xmlns:a16="http://schemas.microsoft.com/office/drawing/2014/main" id="{86B9A5C1-C61F-4092-BD0E-CFD7D7468AD3}"/>
              </a:ext>
            </a:extLst>
          </p:cNvPr>
          <p:cNvPicPr>
            <a:picLocks noGrp="1" noRot="1" noChangeAspect="1"/>
          </p:cNvPicPr>
          <p:nvPr>
            <p:ph sz="quarter" idx="13"/>
            <a:videoFile r:link="rId1"/>
          </p:nvPr>
        </p:nvPicPr>
        <p:blipFill>
          <a:blip r:embed="rId5"/>
          <a:stretch>
            <a:fillRect/>
          </a:stretch>
        </p:blipFill>
        <p:spPr>
          <a:xfrm>
            <a:off x="2381956" y="643467"/>
            <a:ext cx="7428088" cy="5571066"/>
          </a:xfrm>
          <a:prstGeom prst="rect">
            <a:avLst/>
          </a:prstGeom>
        </p:spPr>
      </p:pic>
      <p:sp>
        <p:nvSpPr>
          <p:cNvPr id="4" name="Tekstvak 2"/>
          <p:cNvSpPr txBox="1"/>
          <p:nvPr/>
        </p:nvSpPr>
        <p:spPr>
          <a:xfrm>
            <a:off x="3809999" y="1875104"/>
            <a:ext cx="6220691" cy="369332"/>
          </a:xfrm>
          <a:prstGeom prst="rect">
            <a:avLst/>
          </a:prstGeom>
          <a:noFill/>
        </p:spPr>
        <p:txBody>
          <a:bodyPr wrap="square" rtlCol="0">
            <a:spAutoFit/>
          </a:bodyPr>
          <a:lstStyle/>
          <a:p>
            <a:pPr>
              <a:spcAft>
                <a:spcPts val="600"/>
              </a:spcAft>
            </a:pPr>
            <a:r>
              <a:rPr lang="nl-NL"/>
              <a:t>Film ontwikkeling </a:t>
            </a:r>
            <a:r>
              <a:rPr lang="nl-NL" err="1"/>
              <a:t>Duchenne</a:t>
            </a:r>
            <a:endParaRPr lang="nl-NL"/>
          </a:p>
        </p:txBody>
      </p:sp>
      <p:sp>
        <p:nvSpPr>
          <p:cNvPr id="3" name="Tekstvak 2">
            <a:extLst>
              <a:ext uri="{FF2B5EF4-FFF2-40B4-BE49-F238E27FC236}">
                <a16:creationId xmlns:a16="http://schemas.microsoft.com/office/drawing/2014/main" id="{3A718226-A827-46A3-93C9-2AF2E502A282}"/>
              </a:ext>
            </a:extLst>
          </p:cNvPr>
          <p:cNvSpPr txBox="1"/>
          <p:nvPr/>
        </p:nvSpPr>
        <p:spPr>
          <a:xfrm>
            <a:off x="2610929" y="1762664"/>
            <a:ext cx="7200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nl-NL" sz="2800" b="1"/>
              <a:t>Filmpje  ontwikkelingsfases </a:t>
            </a:r>
            <a:r>
              <a:rPr lang="nl-NL" sz="2800" b="1" err="1"/>
              <a:t>Duchenne</a:t>
            </a:r>
            <a:endParaRPr lang="nl-NL" sz="2800" b="1"/>
          </a:p>
        </p:txBody>
      </p:sp>
    </p:spTree>
    <p:extLst>
      <p:ext uri="{BB962C8B-B14F-4D97-AF65-F5344CB8AC3E}">
        <p14:creationId xmlns:p14="http://schemas.microsoft.com/office/powerpoint/2010/main" val="3401429254"/>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CBC021CBCB9F4B85EBBEDF0270519E" ma:contentTypeVersion="2" ma:contentTypeDescription="Create a new document." ma:contentTypeScope="" ma:versionID="c62a1a3e77df5af0ace8f7a64a9e3a3d">
  <xsd:schema xmlns:xsd="http://www.w3.org/2001/XMLSchema" xmlns:xs="http://www.w3.org/2001/XMLSchema" xmlns:p="http://schemas.microsoft.com/office/2006/metadata/properties" xmlns:ns2="e6d95746-5de9-48ba-b4b9-f2fbcf20a9cf" targetNamespace="http://schemas.microsoft.com/office/2006/metadata/properties" ma:root="true" ma:fieldsID="5e69e7e4bf8c22f14f3ef20532ddf284" ns2:_="">
    <xsd:import namespace="e6d95746-5de9-48ba-b4b9-f2fbcf20a9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95746-5de9-48ba-b4b9-f2fbcf20a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764E52-07C2-4702-AE62-AFFF8E0F4F12}">
  <ds:schemaRefs>
    <ds:schemaRef ds:uri="http://schemas.microsoft.com/sharepoint/v3/contenttype/forms"/>
  </ds:schemaRefs>
</ds:datastoreItem>
</file>

<file path=customXml/itemProps2.xml><?xml version="1.0" encoding="utf-8"?>
<ds:datastoreItem xmlns:ds="http://schemas.openxmlformats.org/officeDocument/2006/customXml" ds:itemID="{13765909-3A0D-409A-A389-02D6DC5B51F4}">
  <ds:schemaRefs>
    <ds:schemaRef ds:uri="e6d95746-5de9-48ba-b4b9-f2fbcf20a9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60F932-F359-44E7-8E28-35F4A7270CC2}">
  <ds:schemaRefs>
    <ds:schemaRef ds:uri="e6d95746-5de9-48ba-b4b9-f2fbcf20a9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TM04033925[[fn=Druppel]]</Template>
  <Application>Microsoft Office PowerPoint</Application>
  <PresentationFormat>Widescreen</PresentationFormat>
  <Slides>20</Slides>
  <Notes>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Druppel</vt:lpstr>
      <vt:lpstr>Ziekte van Duchenne</vt:lpstr>
      <vt:lpstr>LESSENREEKS EIND OPDRACHT   Leerdoelen Uitleg   </vt:lpstr>
      <vt:lpstr>PowerPoint Presentation</vt:lpstr>
      <vt:lpstr>Expertgroepjes en opdracht</vt:lpstr>
      <vt:lpstr>Huiswerkopdracht bespreken </vt:lpstr>
      <vt:lpstr>Ontwikkelingsfases Duchenne</vt:lpstr>
      <vt:lpstr>Wat is de ziekte van duchenne?</vt:lpstr>
      <vt:lpstr>PowerPoint Presentation</vt:lpstr>
      <vt:lpstr>PowerPoint Presentation</vt:lpstr>
      <vt:lpstr>PowerPoint Presentation</vt:lpstr>
      <vt:lpstr>PowerPoint Presentation</vt:lpstr>
      <vt:lpstr>PowerPoint Presentation</vt:lpstr>
      <vt:lpstr>Beroepshouding en onderliggende competenties</vt:lpstr>
      <vt:lpstr>Dagbesteding</vt:lpstr>
      <vt:lpstr>PowerPoint Presentation</vt:lpstr>
      <vt:lpstr>PowerPoint Presentation</vt:lpstr>
      <vt:lpstr>Welke activiteiten kun je organiseren? </vt:lpstr>
      <vt:lpstr>PowerPoint Presentation</vt:lpstr>
      <vt:lpstr>PowerPoint Presentation</vt:lpstr>
      <vt:lpstr>PowerPoint Presentation</vt:lpstr>
    </vt:vector>
  </TitlesOfParts>
  <Company>Den Spike Unattendeds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 van Duchenne</dc:title>
  <dc:creator>Jojanneke Mihl</dc:creator>
  <cp:revision>1</cp:revision>
  <dcterms:created xsi:type="dcterms:W3CDTF">2020-09-29T15:16:23Z</dcterms:created>
  <dcterms:modified xsi:type="dcterms:W3CDTF">2020-10-01T12:57:09Z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0x01010007CBC021CBCB9F4B85EBBEDF0270519E</vt:lpwstr>
  </property>
</Properties>
</file>